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1C_52D0924D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omments/modernComment_11D_50BD3D70.xml" ContentType="application/vnd.ms-powerpoint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4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20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256" r:id="rId2"/>
    <p:sldId id="284" r:id="rId3"/>
    <p:sldId id="285" r:id="rId4"/>
    <p:sldId id="286" r:id="rId5"/>
    <p:sldId id="261" r:id="rId6"/>
    <p:sldId id="262" r:id="rId7"/>
    <p:sldId id="287" r:id="rId8"/>
    <p:sldId id="288" r:id="rId9"/>
    <p:sldId id="289" r:id="rId10"/>
    <p:sldId id="290" r:id="rId11"/>
    <p:sldId id="292" r:id="rId12"/>
    <p:sldId id="293" r:id="rId13"/>
    <p:sldId id="295" r:id="rId14"/>
    <p:sldId id="297" r:id="rId15"/>
    <p:sldId id="298" r:id="rId16"/>
    <p:sldId id="299" r:id="rId17"/>
    <p:sldId id="300" r:id="rId18"/>
    <p:sldId id="301" r:id="rId19"/>
    <p:sldId id="306" r:id="rId20"/>
    <p:sldId id="305" r:id="rId21"/>
    <p:sldId id="304" r:id="rId22"/>
    <p:sldId id="308" r:id="rId23"/>
    <p:sldId id="307" r:id="rId24"/>
    <p:sldId id="281" r:id="rId25"/>
  </p:sldIdLst>
  <p:sldSz cx="9144000" cy="5143500" type="screen16x9"/>
  <p:notesSz cx="6858000" cy="9144000"/>
  <p:embeddedFontLst>
    <p:embeddedFont>
      <p:font typeface="Avenir Next LT Pro" panose="020B0504020202020204" pitchFamily="34" charset="77"/>
      <p:regular r:id="rId27"/>
      <p:bold r:id="rId28"/>
      <p:italic r:id="rId29"/>
      <p:boldItalic r:id="rId30"/>
    </p:embeddedFont>
    <p:embeddedFont>
      <p:font typeface="Inter" panose="02000503000000020004" pitchFamily="2" charset="0"/>
      <p:regular r:id="rId31"/>
      <p:bold r:id="rId32"/>
      <p:italic r:id="rId33"/>
      <p:boldItalic r:id="rId34"/>
    </p:embeddedFont>
    <p:embeddedFont>
      <p:font typeface="Poppins" pitchFamily="2" charset="77"/>
      <p:regular r:id="rId35"/>
      <p:bold r:id="rId36"/>
      <p:italic r:id="rId37"/>
      <p:boldItalic r:id="rId38"/>
    </p:embeddedFont>
    <p:embeddedFont>
      <p:font typeface="Poppins Medium" panose="020B0604020202020204" pitchFamily="34" charset="0"/>
      <p:regular r:id="rId39"/>
      <p:bold r:id="rId40"/>
      <p:italic r:id="rId41"/>
      <p:boldItalic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  <p:embeddedFont>
      <p:font typeface="Roboto Medium" panose="020F0502020204030204" pitchFamily="34" charset="0"/>
      <p:regular r:id="rId47"/>
      <p:bold r:id="rId48"/>
      <p:italic r:id="rId49"/>
      <p:boldItalic r:id="rId50"/>
    </p:embeddedFont>
    <p:embeddedFont>
      <p:font typeface="Segoe UI" panose="020B0502040204020203" pitchFamily="3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36B3EF0-1487-9215-621B-2759429230FD}" name="Krishna Tiwari" initials="KT" userId="S::krishna@whilter.ai::be8efb42-8ab0-4de7-a751-1a160c79610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B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41B666-97A2-4B0F-E900-65A8B60DA108}" v="68" dt="2025-08-19T07:57:04.477"/>
    <p1510:client id="{8AA84330-65A8-E5C2-1E48-2FF86BF2D9D6}" v="130" dt="2025-08-20T10:52:01.187"/>
    <p1510:client id="{E3E8C28E-246F-0EA7-A311-6655AC221D4E}" v="26" dt="2025-08-20T16:15:49.773"/>
  </p1510:revLst>
</p1510:revInfo>
</file>

<file path=ppt/tableStyles.xml><?xml version="1.0" encoding="utf-8"?>
<a:tblStyleLst xmlns:a="http://schemas.openxmlformats.org/drawingml/2006/main" def="{44DFCAA5-CAE5-4863-99D9-15BF6EDE9ED3}">
  <a:tblStyle styleId="{44DFCAA5-CAE5-4863-99D9-15BF6EDE9E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44"/>
    <p:restoredTop sz="94699"/>
  </p:normalViewPr>
  <p:slideViewPr>
    <p:cSldViewPr snapToGrid="0">
      <p:cViewPr varScale="1">
        <p:scale>
          <a:sx n="150" d="100"/>
          <a:sy n="150" d="100"/>
        </p:scale>
        <p:origin x="216" y="2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font" Target="fonts/font24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openxmlformats.org/officeDocument/2006/relationships/font" Target="fonts/font27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2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54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font" Target="fonts/font23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font" Target="fonts/font26.fntdata"/><Relationship Id="rId60" Type="http://schemas.microsoft.com/office/2018/10/relationships/authors" Target="authors.xml"/></Relationships>
</file>

<file path=ppt/comments/modernComment_11C_52D0924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8891CC5-AE71-47AC-9FE3-93AEEB972078}" authorId="{636B3EF0-1487-9215-621B-2759429230FD}" created="2025-08-17T15:59:34.471">
    <pc:sldMkLst xmlns:pc="http://schemas.microsoft.com/office/powerpoint/2013/main/command">
      <pc:docMk/>
      <pc:sldMk cId="1389400653" sldId="284"/>
    </pc:sldMkLst>
    <p188:txBody>
      <a:bodyPr/>
      <a:lstStyle/>
      <a:p>
        <a:r>
          <a:rPr lang="en-US"/>
          <a:t>1. Performance marketing is advertising with a scoreboard — every click, lead, or sale is tracked, measured, and optimized. You only pay for results, not promises.​
If you can’t measure it, you can’t improve it​
2. lets brands target the right person, with the right message, at the right time — and prove it worked.​
3. It’s the bridge between creative storytelling and hard business results.​</a:t>
        </a:r>
      </a:p>
    </p188:txBody>
  </p188:cm>
</p188:cmLst>
</file>

<file path=ppt/comments/modernComment_11D_50BD3D7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E29F364-8D36-4E0B-B01D-EFB171335544}" authorId="{636B3EF0-1487-9215-621B-2759429230FD}" created="2025-08-17T15:59:34.471">
    <pc:sldMkLst xmlns:pc="http://schemas.microsoft.com/office/powerpoint/2013/main/command">
      <pc:docMk/>
      <pc:sldMk cId="1389400653" sldId="284"/>
    </pc:sldMkLst>
    <p188:txBody>
      <a:bodyPr/>
      <a:lstStyle/>
      <a:p>
        <a:r>
          <a:rPr lang="en-US"/>
          <a:t>1. Performance marketing is advertising with a scoreboard — every click, lead, or sale is tracked, measured, and optimized. You only pay for results, not promises.​
If you can’t measure it, you can’t improve it​
2. lets brands target the right person, with the right message, at the right time — and prove it worked.​
3. It’s the bridge between creative storytelling and hard business results.​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14C9D7-45EA-4DD1-B3A1-3DB053A32B6D}" type="doc">
      <dgm:prSet loTypeId="urn:microsoft.com/office/officeart/2005/8/layout/cycle6" loCatId="cycle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F5FC486-60CE-4943-8A8B-82DDF226E96B}">
      <dgm:prSet phldrT="[Text]" phldr="0"/>
      <dgm:spPr/>
      <dgm:t>
        <a:bodyPr/>
        <a:lstStyle/>
        <a:p>
          <a:pPr algn="l" rtl="0">
            <a:lnSpc>
              <a:spcPct val="110000"/>
            </a:lnSpc>
          </a:pPr>
          <a:r>
            <a:rPr lang="en-US" sz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  <a:t>  Analyze Data </a:t>
          </a:r>
          <a:br>
            <a:rPr lang="en-US" sz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  <a:t>  &amp; Optimize </a:t>
          </a:r>
          <a:endParaRPr lang="en-US" sz="1200" dirty="0">
            <a:solidFill>
              <a:srgbClr val="FFFFFF"/>
            </a:solidFill>
            <a:ea typeface="+mn-ea"/>
            <a:cs typeface="+mn-cs"/>
          </a:endParaRPr>
        </a:p>
      </dgm:t>
    </dgm:pt>
    <dgm:pt modelId="{00D9F673-BEEC-4D8B-8991-1012AAD2AE46}" type="parTrans" cxnId="{5717E5C8-96AC-46BD-8EE4-859C1EA2ABC0}">
      <dgm:prSet/>
      <dgm:spPr/>
      <dgm:t>
        <a:bodyPr/>
        <a:lstStyle/>
        <a:p>
          <a:endParaRPr lang="en-US"/>
        </a:p>
      </dgm:t>
    </dgm:pt>
    <dgm:pt modelId="{4FC69FD6-E881-41FB-91BC-1C4D32AA6330}" type="sibTrans" cxnId="{5717E5C8-96AC-46BD-8EE4-859C1EA2ABC0}">
      <dgm:prSet/>
      <dgm:spPr/>
      <dgm:t>
        <a:bodyPr/>
        <a:lstStyle/>
        <a:p>
          <a:endParaRPr lang="en-US"/>
        </a:p>
      </dgm:t>
    </dgm:pt>
    <dgm:pt modelId="{CC19F04B-616F-4C4A-9794-7F2A37791A57}">
      <dgm:prSet phldr="0"/>
      <dgm:spPr/>
      <dgm:t>
        <a:bodyPr/>
        <a:lstStyle/>
        <a:p>
          <a:pPr algn="l" rtl="0">
            <a:lnSpc>
              <a:spcPct val="110000"/>
            </a:lnSpc>
          </a:pPr>
          <a:r>
            <a:rPr lang="en-US" sz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  <a:t>  Define your  </a:t>
          </a:r>
          <a:br>
            <a:rPr lang="en-US" sz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  <a:t>  goals</a:t>
          </a:r>
        </a:p>
      </dgm:t>
    </dgm:pt>
    <dgm:pt modelId="{DC9A470B-BBA1-42DE-B9A5-37DAD2486E5F}" type="parTrans" cxnId="{D71B18CE-122D-4CF5-A1CF-6B978684021A}">
      <dgm:prSet/>
      <dgm:spPr/>
      <dgm:t>
        <a:bodyPr/>
        <a:lstStyle/>
        <a:p>
          <a:endParaRPr lang="en-US"/>
        </a:p>
      </dgm:t>
    </dgm:pt>
    <dgm:pt modelId="{DBB91AE7-0709-47BA-8420-36BBFC4E2741}" type="sibTrans" cxnId="{D71B18CE-122D-4CF5-A1CF-6B978684021A}">
      <dgm:prSet/>
      <dgm:spPr/>
      <dgm:t>
        <a:bodyPr/>
        <a:lstStyle/>
        <a:p>
          <a:endParaRPr lang="en-US"/>
        </a:p>
      </dgm:t>
    </dgm:pt>
    <dgm:pt modelId="{A7CA5892-95EA-44AC-8632-60D4E1723932}">
      <dgm:prSet phldr="0"/>
      <dgm:spPr/>
      <dgm:t>
        <a:bodyPr/>
        <a:lstStyle/>
        <a:p>
          <a:pPr algn="l" rtl="0">
            <a:lnSpc>
              <a:spcPct val="110000"/>
            </a:lnSpc>
          </a:pPr>
          <a:r>
            <a:rPr lang="en-US" sz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Define your </a:t>
          </a:r>
          <a:br>
            <a:rPr lang="en-US" sz="12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channel</a:t>
          </a:r>
        </a:p>
      </dgm:t>
    </dgm:pt>
    <dgm:pt modelId="{15FE283A-597C-4A7E-BD87-C7B6DBD60EBE}" type="parTrans" cxnId="{5329A9A2-9E3F-4DC6-A19C-868CD5E55195}">
      <dgm:prSet/>
      <dgm:spPr/>
      <dgm:t>
        <a:bodyPr/>
        <a:lstStyle/>
        <a:p>
          <a:endParaRPr lang="en-US"/>
        </a:p>
      </dgm:t>
    </dgm:pt>
    <dgm:pt modelId="{3C70CD8F-4394-4649-9799-C7369F2AD56F}" type="sibTrans" cxnId="{5329A9A2-9E3F-4DC6-A19C-868CD5E55195}">
      <dgm:prSet/>
      <dgm:spPr/>
      <dgm:t>
        <a:bodyPr/>
        <a:lstStyle/>
        <a:p>
          <a:endParaRPr lang="en-US"/>
        </a:p>
      </dgm:t>
    </dgm:pt>
    <dgm:pt modelId="{2C6E9204-66B1-4775-82AC-F6FF6F4FC207}">
      <dgm:prSet phldr="0"/>
      <dgm:spPr/>
      <dgm:t>
        <a:bodyPr/>
        <a:lstStyle/>
        <a:p>
          <a:pPr algn="l" rtl="0">
            <a:lnSpc>
              <a:spcPct val="110000"/>
            </a:lnSpc>
          </a:pPr>
          <a:r>
            <a:rPr lang="en-US" sz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Design </a:t>
          </a:r>
          <a:br>
            <a:rPr lang="en-US" sz="12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Campaign</a:t>
          </a:r>
        </a:p>
      </dgm:t>
    </dgm:pt>
    <dgm:pt modelId="{4334F4CD-CC92-4935-8892-7597889A5D76}" type="parTrans" cxnId="{60F30B76-0D25-4003-AB7A-12ECACCCEBF1}">
      <dgm:prSet/>
      <dgm:spPr/>
      <dgm:t>
        <a:bodyPr/>
        <a:lstStyle/>
        <a:p>
          <a:endParaRPr lang="en-US"/>
        </a:p>
      </dgm:t>
    </dgm:pt>
    <dgm:pt modelId="{531ADB09-E7CE-44AD-83FE-8883C8A1101B}" type="sibTrans" cxnId="{60F30B76-0D25-4003-AB7A-12ECACCCEBF1}">
      <dgm:prSet/>
      <dgm:spPr/>
      <dgm:t>
        <a:bodyPr/>
        <a:lstStyle/>
        <a:p>
          <a:endParaRPr lang="en-US"/>
        </a:p>
      </dgm:t>
    </dgm:pt>
    <dgm:pt modelId="{AC0331DA-A254-465B-8CD1-DF57C72C4BC2}">
      <dgm:prSet phldr="0"/>
      <dgm:spPr/>
      <dgm:t>
        <a:bodyPr/>
        <a:lstStyle/>
        <a:p>
          <a:pPr algn="l" rtl="0">
            <a:lnSpc>
              <a:spcPct val="110000"/>
            </a:lnSpc>
          </a:pPr>
          <a:r>
            <a:rPr lang="en-US" sz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Execute </a:t>
          </a:r>
          <a:br>
            <a:rPr lang="en-US" sz="12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Campaign</a:t>
          </a:r>
        </a:p>
      </dgm:t>
    </dgm:pt>
    <dgm:pt modelId="{2DE66184-B66C-43E9-A6C6-882BDCC1B3EA}" type="parTrans" cxnId="{CC33C5DB-F573-4674-AE27-5C535A65A67A}">
      <dgm:prSet/>
      <dgm:spPr/>
      <dgm:t>
        <a:bodyPr/>
        <a:lstStyle/>
        <a:p>
          <a:endParaRPr lang="en-US"/>
        </a:p>
      </dgm:t>
    </dgm:pt>
    <dgm:pt modelId="{91A7DA1B-83AD-4AF3-811E-60C1E2E86777}" type="sibTrans" cxnId="{CC33C5DB-F573-4674-AE27-5C535A65A67A}">
      <dgm:prSet/>
      <dgm:spPr/>
      <dgm:t>
        <a:bodyPr/>
        <a:lstStyle/>
        <a:p>
          <a:endParaRPr lang="en-US"/>
        </a:p>
      </dgm:t>
    </dgm:pt>
    <dgm:pt modelId="{61A91A79-3398-4A94-8717-328D6281BEBD}" type="pres">
      <dgm:prSet presAssocID="{6914C9D7-45EA-4DD1-B3A1-3DB053A32B6D}" presName="cycle" presStyleCnt="0">
        <dgm:presLayoutVars>
          <dgm:dir/>
          <dgm:resizeHandles val="exact"/>
        </dgm:presLayoutVars>
      </dgm:prSet>
      <dgm:spPr/>
    </dgm:pt>
    <dgm:pt modelId="{94631873-5DF9-4FB0-9811-FACAD4E990EA}" type="pres">
      <dgm:prSet presAssocID="{CC19F04B-616F-4C4A-9794-7F2A37791A57}" presName="node" presStyleLbl="node1" presStyleIdx="0" presStyleCnt="5">
        <dgm:presLayoutVars>
          <dgm:bulletEnabled val="1"/>
        </dgm:presLayoutVars>
      </dgm:prSet>
      <dgm:spPr>
        <a:solidFill>
          <a:srgbClr val="1560BD"/>
        </a:solidFill>
      </dgm:spPr>
    </dgm:pt>
    <dgm:pt modelId="{EC42B4E1-F88E-47FA-A46E-5CB7A249C562}" type="pres">
      <dgm:prSet presAssocID="{CC19F04B-616F-4C4A-9794-7F2A37791A57}" presName="spNode" presStyleCnt="0"/>
      <dgm:spPr/>
    </dgm:pt>
    <dgm:pt modelId="{346157AF-D957-475E-948D-EB69FC4C26C4}" type="pres">
      <dgm:prSet presAssocID="{DBB91AE7-0709-47BA-8420-36BBFC4E2741}" presName="sibTrans" presStyleLbl="sibTrans1D1" presStyleIdx="0" presStyleCnt="5"/>
      <dgm:spPr/>
    </dgm:pt>
    <dgm:pt modelId="{9F18C639-9C06-40D4-A9D0-5A92FC3A9010}" type="pres">
      <dgm:prSet presAssocID="{A7CA5892-95EA-44AC-8632-60D4E1723932}" presName="node" presStyleLbl="node1" presStyleIdx="1" presStyleCnt="5">
        <dgm:presLayoutVars>
          <dgm:bulletEnabled val="1"/>
        </dgm:presLayoutVars>
      </dgm:prSet>
      <dgm:spPr>
        <a:solidFill>
          <a:srgbClr val="1560BD"/>
        </a:solidFill>
      </dgm:spPr>
    </dgm:pt>
    <dgm:pt modelId="{F71AD7F9-96DD-4E3A-97B3-446A12809229}" type="pres">
      <dgm:prSet presAssocID="{A7CA5892-95EA-44AC-8632-60D4E1723932}" presName="spNode" presStyleCnt="0"/>
      <dgm:spPr/>
    </dgm:pt>
    <dgm:pt modelId="{C2586A7E-CF0F-46DE-B707-61564C1183A3}" type="pres">
      <dgm:prSet presAssocID="{3C70CD8F-4394-4649-9799-C7369F2AD56F}" presName="sibTrans" presStyleLbl="sibTrans1D1" presStyleIdx="1" presStyleCnt="5"/>
      <dgm:spPr/>
    </dgm:pt>
    <dgm:pt modelId="{1511FDF9-3308-469A-9CA9-81D70A9BC2FD}" type="pres">
      <dgm:prSet presAssocID="{2C6E9204-66B1-4775-82AC-F6FF6F4FC207}" presName="node" presStyleLbl="node1" presStyleIdx="2" presStyleCnt="5">
        <dgm:presLayoutVars>
          <dgm:bulletEnabled val="1"/>
        </dgm:presLayoutVars>
      </dgm:prSet>
      <dgm:spPr>
        <a:solidFill>
          <a:srgbClr val="1560BD"/>
        </a:solidFill>
      </dgm:spPr>
    </dgm:pt>
    <dgm:pt modelId="{5BE7E398-896B-4AC4-B5BD-6F38C7447E0B}" type="pres">
      <dgm:prSet presAssocID="{2C6E9204-66B1-4775-82AC-F6FF6F4FC207}" presName="spNode" presStyleCnt="0"/>
      <dgm:spPr/>
    </dgm:pt>
    <dgm:pt modelId="{EDC77C8E-E806-4DFF-BBCF-8DC87F25E719}" type="pres">
      <dgm:prSet presAssocID="{531ADB09-E7CE-44AD-83FE-8883C8A1101B}" presName="sibTrans" presStyleLbl="sibTrans1D1" presStyleIdx="2" presStyleCnt="5"/>
      <dgm:spPr/>
    </dgm:pt>
    <dgm:pt modelId="{63B0CEA3-06C9-4B55-AFB6-9F3F8D62C70F}" type="pres">
      <dgm:prSet presAssocID="{AC0331DA-A254-465B-8CD1-DF57C72C4BC2}" presName="node" presStyleLbl="node1" presStyleIdx="3" presStyleCnt="5">
        <dgm:presLayoutVars>
          <dgm:bulletEnabled val="1"/>
        </dgm:presLayoutVars>
      </dgm:prSet>
      <dgm:spPr>
        <a:solidFill>
          <a:srgbClr val="1560BD"/>
        </a:solidFill>
      </dgm:spPr>
    </dgm:pt>
    <dgm:pt modelId="{BECC9B3A-EBD8-45DF-B81C-AA7C5C3DC566}" type="pres">
      <dgm:prSet presAssocID="{AC0331DA-A254-465B-8CD1-DF57C72C4BC2}" presName="spNode" presStyleCnt="0"/>
      <dgm:spPr/>
    </dgm:pt>
    <dgm:pt modelId="{C3807551-AB3F-458B-AFFB-359E93FDC369}" type="pres">
      <dgm:prSet presAssocID="{91A7DA1B-83AD-4AF3-811E-60C1E2E86777}" presName="sibTrans" presStyleLbl="sibTrans1D1" presStyleIdx="3" presStyleCnt="5"/>
      <dgm:spPr/>
    </dgm:pt>
    <dgm:pt modelId="{D5B98BBC-D085-4390-AD3E-D262304F4A9E}" type="pres">
      <dgm:prSet presAssocID="{7F5FC486-60CE-4943-8A8B-82DDF226E96B}" presName="node" presStyleLbl="node1" presStyleIdx="4" presStyleCnt="5">
        <dgm:presLayoutVars>
          <dgm:bulletEnabled val="1"/>
        </dgm:presLayoutVars>
      </dgm:prSet>
      <dgm:spPr>
        <a:solidFill>
          <a:srgbClr val="1560BD"/>
        </a:solidFill>
      </dgm:spPr>
    </dgm:pt>
    <dgm:pt modelId="{686EE1B2-346B-4419-9E39-02C53DEEC83C}" type="pres">
      <dgm:prSet presAssocID="{7F5FC486-60CE-4943-8A8B-82DDF226E96B}" presName="spNode" presStyleCnt="0"/>
      <dgm:spPr/>
    </dgm:pt>
    <dgm:pt modelId="{03C4BFDC-B509-4DCB-A981-2D21C1EB6E8B}" type="pres">
      <dgm:prSet presAssocID="{4FC69FD6-E881-41FB-91BC-1C4D32AA6330}" presName="sibTrans" presStyleLbl="sibTrans1D1" presStyleIdx="4" presStyleCnt="5"/>
      <dgm:spPr/>
    </dgm:pt>
  </dgm:ptLst>
  <dgm:cxnLst>
    <dgm:cxn modelId="{389BE304-A5E1-4B30-A9F5-75D011876B7B}" type="presOf" srcId="{DBB91AE7-0709-47BA-8420-36BBFC4E2741}" destId="{346157AF-D957-475E-948D-EB69FC4C26C4}" srcOrd="0" destOrd="0" presId="urn:microsoft.com/office/officeart/2005/8/layout/cycle6"/>
    <dgm:cxn modelId="{CDDAE604-EE24-447C-A37C-9A6279174077}" type="presOf" srcId="{7F5FC486-60CE-4943-8A8B-82DDF226E96B}" destId="{D5B98BBC-D085-4390-AD3E-D262304F4A9E}" srcOrd="0" destOrd="0" presId="urn:microsoft.com/office/officeart/2005/8/layout/cycle6"/>
    <dgm:cxn modelId="{75EDE607-42A1-487D-A2A9-46A6EBE50862}" type="presOf" srcId="{AC0331DA-A254-465B-8CD1-DF57C72C4BC2}" destId="{63B0CEA3-06C9-4B55-AFB6-9F3F8D62C70F}" srcOrd="0" destOrd="0" presId="urn:microsoft.com/office/officeart/2005/8/layout/cycle6"/>
    <dgm:cxn modelId="{F6F15D18-43FF-4D99-8B8C-31F691A1AAFD}" type="presOf" srcId="{4FC69FD6-E881-41FB-91BC-1C4D32AA6330}" destId="{03C4BFDC-B509-4DCB-A981-2D21C1EB6E8B}" srcOrd="0" destOrd="0" presId="urn:microsoft.com/office/officeart/2005/8/layout/cycle6"/>
    <dgm:cxn modelId="{F5A8D535-C8CA-4D09-B6CD-683465141A2E}" type="presOf" srcId="{531ADB09-E7CE-44AD-83FE-8883C8A1101B}" destId="{EDC77C8E-E806-4DFF-BBCF-8DC87F25E719}" srcOrd="0" destOrd="0" presId="urn:microsoft.com/office/officeart/2005/8/layout/cycle6"/>
    <dgm:cxn modelId="{6C8A9461-1D66-48EF-9C12-D2B9B0BF6F68}" type="presOf" srcId="{3C70CD8F-4394-4649-9799-C7369F2AD56F}" destId="{C2586A7E-CF0F-46DE-B707-61564C1183A3}" srcOrd="0" destOrd="0" presId="urn:microsoft.com/office/officeart/2005/8/layout/cycle6"/>
    <dgm:cxn modelId="{60F30B76-0D25-4003-AB7A-12ECACCCEBF1}" srcId="{6914C9D7-45EA-4DD1-B3A1-3DB053A32B6D}" destId="{2C6E9204-66B1-4775-82AC-F6FF6F4FC207}" srcOrd="2" destOrd="0" parTransId="{4334F4CD-CC92-4935-8892-7597889A5D76}" sibTransId="{531ADB09-E7CE-44AD-83FE-8883C8A1101B}"/>
    <dgm:cxn modelId="{8CF71889-8795-4F95-A0C4-8AF21655DDDC}" type="presOf" srcId="{2C6E9204-66B1-4775-82AC-F6FF6F4FC207}" destId="{1511FDF9-3308-469A-9CA9-81D70A9BC2FD}" srcOrd="0" destOrd="0" presId="urn:microsoft.com/office/officeart/2005/8/layout/cycle6"/>
    <dgm:cxn modelId="{5329A9A2-9E3F-4DC6-A19C-868CD5E55195}" srcId="{6914C9D7-45EA-4DD1-B3A1-3DB053A32B6D}" destId="{A7CA5892-95EA-44AC-8632-60D4E1723932}" srcOrd="1" destOrd="0" parTransId="{15FE283A-597C-4A7E-BD87-C7B6DBD60EBE}" sibTransId="{3C70CD8F-4394-4649-9799-C7369F2AD56F}"/>
    <dgm:cxn modelId="{F93316AF-FE45-4080-B94F-8C9950F528FC}" type="presOf" srcId="{91A7DA1B-83AD-4AF3-811E-60C1E2E86777}" destId="{C3807551-AB3F-458B-AFFB-359E93FDC369}" srcOrd="0" destOrd="0" presId="urn:microsoft.com/office/officeart/2005/8/layout/cycle6"/>
    <dgm:cxn modelId="{46CBC9AF-9849-4185-BE2E-E3757490F252}" type="presOf" srcId="{6914C9D7-45EA-4DD1-B3A1-3DB053A32B6D}" destId="{61A91A79-3398-4A94-8717-328D6281BEBD}" srcOrd="0" destOrd="0" presId="urn:microsoft.com/office/officeart/2005/8/layout/cycle6"/>
    <dgm:cxn modelId="{5717E5C8-96AC-46BD-8EE4-859C1EA2ABC0}" srcId="{6914C9D7-45EA-4DD1-B3A1-3DB053A32B6D}" destId="{7F5FC486-60CE-4943-8A8B-82DDF226E96B}" srcOrd="4" destOrd="0" parTransId="{00D9F673-BEEC-4D8B-8991-1012AAD2AE46}" sibTransId="{4FC69FD6-E881-41FB-91BC-1C4D32AA6330}"/>
    <dgm:cxn modelId="{D71B18CE-122D-4CF5-A1CF-6B978684021A}" srcId="{6914C9D7-45EA-4DD1-B3A1-3DB053A32B6D}" destId="{CC19F04B-616F-4C4A-9794-7F2A37791A57}" srcOrd="0" destOrd="0" parTransId="{DC9A470B-BBA1-42DE-B9A5-37DAD2486E5F}" sibTransId="{DBB91AE7-0709-47BA-8420-36BBFC4E2741}"/>
    <dgm:cxn modelId="{6A3E09D4-37E8-40CF-BB69-BF05ED04D00B}" type="presOf" srcId="{CC19F04B-616F-4C4A-9794-7F2A37791A57}" destId="{94631873-5DF9-4FB0-9811-FACAD4E990EA}" srcOrd="0" destOrd="0" presId="urn:microsoft.com/office/officeart/2005/8/layout/cycle6"/>
    <dgm:cxn modelId="{CC33C5DB-F573-4674-AE27-5C535A65A67A}" srcId="{6914C9D7-45EA-4DD1-B3A1-3DB053A32B6D}" destId="{AC0331DA-A254-465B-8CD1-DF57C72C4BC2}" srcOrd="3" destOrd="0" parTransId="{2DE66184-B66C-43E9-A6C6-882BDCC1B3EA}" sibTransId="{91A7DA1B-83AD-4AF3-811E-60C1E2E86777}"/>
    <dgm:cxn modelId="{FA460DE8-87B0-4545-8A3D-690198978A12}" type="presOf" srcId="{A7CA5892-95EA-44AC-8632-60D4E1723932}" destId="{9F18C639-9C06-40D4-A9D0-5A92FC3A9010}" srcOrd="0" destOrd="0" presId="urn:microsoft.com/office/officeart/2005/8/layout/cycle6"/>
    <dgm:cxn modelId="{0418023D-67D8-4F41-9764-C8FE29F9B2A2}" type="presParOf" srcId="{61A91A79-3398-4A94-8717-328D6281BEBD}" destId="{94631873-5DF9-4FB0-9811-FACAD4E990EA}" srcOrd="0" destOrd="0" presId="urn:microsoft.com/office/officeart/2005/8/layout/cycle6"/>
    <dgm:cxn modelId="{77A3EDD1-81C3-497A-9520-F4E95B49264C}" type="presParOf" srcId="{61A91A79-3398-4A94-8717-328D6281BEBD}" destId="{EC42B4E1-F88E-47FA-A46E-5CB7A249C562}" srcOrd="1" destOrd="0" presId="urn:microsoft.com/office/officeart/2005/8/layout/cycle6"/>
    <dgm:cxn modelId="{7DA84D88-1A6D-4E69-B644-35E04E6F1551}" type="presParOf" srcId="{61A91A79-3398-4A94-8717-328D6281BEBD}" destId="{346157AF-D957-475E-948D-EB69FC4C26C4}" srcOrd="2" destOrd="0" presId="urn:microsoft.com/office/officeart/2005/8/layout/cycle6"/>
    <dgm:cxn modelId="{A0374ACF-1029-424C-98E7-4E8F80B61868}" type="presParOf" srcId="{61A91A79-3398-4A94-8717-328D6281BEBD}" destId="{9F18C639-9C06-40D4-A9D0-5A92FC3A9010}" srcOrd="3" destOrd="0" presId="urn:microsoft.com/office/officeart/2005/8/layout/cycle6"/>
    <dgm:cxn modelId="{6FEB9649-250D-4B5A-9E36-A4E0C61CFCF2}" type="presParOf" srcId="{61A91A79-3398-4A94-8717-328D6281BEBD}" destId="{F71AD7F9-96DD-4E3A-97B3-446A12809229}" srcOrd="4" destOrd="0" presId="urn:microsoft.com/office/officeart/2005/8/layout/cycle6"/>
    <dgm:cxn modelId="{9E7E635D-6770-4567-BA7F-2E71FE89D3AA}" type="presParOf" srcId="{61A91A79-3398-4A94-8717-328D6281BEBD}" destId="{C2586A7E-CF0F-46DE-B707-61564C1183A3}" srcOrd="5" destOrd="0" presId="urn:microsoft.com/office/officeart/2005/8/layout/cycle6"/>
    <dgm:cxn modelId="{CE2D2AE9-04DE-4520-B5A9-F3A37551166B}" type="presParOf" srcId="{61A91A79-3398-4A94-8717-328D6281BEBD}" destId="{1511FDF9-3308-469A-9CA9-81D70A9BC2FD}" srcOrd="6" destOrd="0" presId="urn:microsoft.com/office/officeart/2005/8/layout/cycle6"/>
    <dgm:cxn modelId="{6F29C5DB-AA8B-4480-94F0-427E558ACEA7}" type="presParOf" srcId="{61A91A79-3398-4A94-8717-328D6281BEBD}" destId="{5BE7E398-896B-4AC4-B5BD-6F38C7447E0B}" srcOrd="7" destOrd="0" presId="urn:microsoft.com/office/officeart/2005/8/layout/cycle6"/>
    <dgm:cxn modelId="{E7EAC2FC-1B59-488A-9196-3B338F31F825}" type="presParOf" srcId="{61A91A79-3398-4A94-8717-328D6281BEBD}" destId="{EDC77C8E-E806-4DFF-BBCF-8DC87F25E719}" srcOrd="8" destOrd="0" presId="urn:microsoft.com/office/officeart/2005/8/layout/cycle6"/>
    <dgm:cxn modelId="{C372BB09-4147-4244-B1A2-23FDE20CF828}" type="presParOf" srcId="{61A91A79-3398-4A94-8717-328D6281BEBD}" destId="{63B0CEA3-06C9-4B55-AFB6-9F3F8D62C70F}" srcOrd="9" destOrd="0" presId="urn:microsoft.com/office/officeart/2005/8/layout/cycle6"/>
    <dgm:cxn modelId="{75969127-5096-49CD-801E-C9ACBE23786B}" type="presParOf" srcId="{61A91A79-3398-4A94-8717-328D6281BEBD}" destId="{BECC9B3A-EBD8-45DF-B81C-AA7C5C3DC566}" srcOrd="10" destOrd="0" presId="urn:microsoft.com/office/officeart/2005/8/layout/cycle6"/>
    <dgm:cxn modelId="{75549638-2BCA-40EE-AB14-DA2BBFB67FEA}" type="presParOf" srcId="{61A91A79-3398-4A94-8717-328D6281BEBD}" destId="{C3807551-AB3F-458B-AFFB-359E93FDC369}" srcOrd="11" destOrd="0" presId="urn:microsoft.com/office/officeart/2005/8/layout/cycle6"/>
    <dgm:cxn modelId="{513F962F-0A01-48A2-80AC-F418623E5D23}" type="presParOf" srcId="{61A91A79-3398-4A94-8717-328D6281BEBD}" destId="{D5B98BBC-D085-4390-AD3E-D262304F4A9E}" srcOrd="12" destOrd="0" presId="urn:microsoft.com/office/officeart/2005/8/layout/cycle6"/>
    <dgm:cxn modelId="{938629B2-7CE9-473A-9A8D-ECA2BAADC8FE}" type="presParOf" srcId="{61A91A79-3398-4A94-8717-328D6281BEBD}" destId="{686EE1B2-346B-4419-9E39-02C53DEEC83C}" srcOrd="13" destOrd="0" presId="urn:microsoft.com/office/officeart/2005/8/layout/cycle6"/>
    <dgm:cxn modelId="{B811E0A3-7D23-43CF-9950-FD31BFF14A49}" type="presParOf" srcId="{61A91A79-3398-4A94-8717-328D6281BEBD}" destId="{03C4BFDC-B509-4DCB-A981-2D21C1EB6E8B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F5C471D8-B336-45E8-A7DF-C713F09B073D}" type="doc">
      <dgm:prSet loTypeId="urn:microsoft.com/office/officeart/2005/8/layout/defaul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7CC1FC5-9EF0-44E7-B39F-FBD8E01B8F1E}">
      <dgm:prSet phldrT="[Text]" phldr="0"/>
      <dgm:spPr/>
      <dgm:t>
        <a:bodyPr/>
        <a:lstStyle/>
        <a:p>
          <a:pPr algn="l" rtl="0"/>
          <a:r>
            <a:rPr lang="en-US">
              <a:latin typeface="Avenir Next LT Pro"/>
            </a:rPr>
            <a:t>  </a:t>
          </a:r>
          <a:r>
            <a:rPr lang="en-US"/>
            <a:t>📝 </a:t>
          </a:r>
          <a:r>
            <a:rPr lang="en-US" b="1"/>
            <a:t>Scripting </a:t>
          </a:r>
          <a:r>
            <a:rPr lang="en-US" b="1">
              <a:latin typeface="Avenir Next LT Pro"/>
            </a:rPr>
            <a:t>Agent</a:t>
          </a:r>
          <a:endParaRPr lang="en-US" b="0">
            <a:latin typeface="Avenir Next LT Pro"/>
          </a:endParaRPr>
        </a:p>
      </dgm:t>
    </dgm:pt>
    <dgm:pt modelId="{56CDB1CF-307B-463C-9E0D-F5C5BE64DF68}" type="parTrans" cxnId="{1FB011C9-2650-4AD1-ABC1-1EF58779E6AA}">
      <dgm:prSet/>
      <dgm:spPr/>
      <dgm:t>
        <a:bodyPr/>
        <a:lstStyle/>
        <a:p>
          <a:endParaRPr lang="en-US"/>
        </a:p>
      </dgm:t>
    </dgm:pt>
    <dgm:pt modelId="{E5CFFD75-790A-49CD-A245-718BBF9314C0}" type="sibTrans" cxnId="{1FB011C9-2650-4AD1-ABC1-1EF58779E6AA}">
      <dgm:prSet/>
      <dgm:spPr/>
      <dgm:t>
        <a:bodyPr/>
        <a:lstStyle/>
        <a:p>
          <a:endParaRPr lang="en-US"/>
        </a:p>
      </dgm:t>
    </dgm:pt>
    <dgm:pt modelId="{89271FA0-C405-4480-8DA3-DDFC1E08DD0A}">
      <dgm:prSet phldr="0"/>
      <dgm:spPr/>
      <dgm:t>
        <a:bodyPr/>
        <a:lstStyle/>
        <a:p>
          <a:pPr algn="l" rtl="0"/>
          <a:r>
            <a:rPr lang="en-US"/>
            <a:t>🎨 </a:t>
          </a:r>
          <a:r>
            <a:rPr lang="en-US" b="1"/>
            <a:t>Design Agent</a:t>
          </a:r>
          <a:r>
            <a:rPr lang="en-US"/>
            <a:t> </a:t>
          </a:r>
          <a:endParaRPr lang="en-US">
            <a:latin typeface="Avenir Next LT Pro"/>
          </a:endParaRPr>
        </a:p>
      </dgm:t>
    </dgm:pt>
    <dgm:pt modelId="{257D63AC-198E-4B35-947C-E03D86DF10CE}" type="parTrans" cxnId="{680D38F9-79BB-48E4-80D6-4B04939CA3A4}">
      <dgm:prSet/>
      <dgm:spPr/>
    </dgm:pt>
    <dgm:pt modelId="{61A954DF-43D4-4870-8081-7DAF04F463A9}" type="sibTrans" cxnId="{680D38F9-79BB-48E4-80D6-4B04939CA3A4}">
      <dgm:prSet/>
      <dgm:spPr/>
      <dgm:t>
        <a:bodyPr/>
        <a:lstStyle/>
        <a:p>
          <a:endParaRPr lang="en-US"/>
        </a:p>
      </dgm:t>
    </dgm:pt>
    <dgm:pt modelId="{5604CAF2-D947-4501-A3FA-497742BBEC99}">
      <dgm:prSet phldr="0"/>
      <dgm:spPr/>
      <dgm:t>
        <a:bodyPr/>
        <a:lstStyle/>
        <a:p>
          <a:pPr algn="l" rtl="0"/>
          <a:r>
            <a:rPr lang="en-US"/>
            <a:t>🖼️ </a:t>
          </a:r>
          <a:r>
            <a:rPr lang="en-US" b="1"/>
            <a:t>Asset </a:t>
          </a:r>
          <a:r>
            <a:rPr lang="en-US" b="1">
              <a:latin typeface="Avenir Next LT Pro"/>
            </a:rPr>
            <a:t>Generator</a:t>
          </a:r>
        </a:p>
      </dgm:t>
    </dgm:pt>
    <dgm:pt modelId="{C85C9E0A-BCAE-4DFF-B776-53E3C5B5A5A7}" type="parTrans" cxnId="{0DE734DD-E119-4D4D-A8C0-E4CAB9571632}">
      <dgm:prSet/>
      <dgm:spPr/>
    </dgm:pt>
    <dgm:pt modelId="{8AACFDEA-8EDA-48CF-9A2B-02DFDEFBB7FB}" type="sibTrans" cxnId="{0DE734DD-E119-4D4D-A8C0-E4CAB9571632}">
      <dgm:prSet/>
      <dgm:spPr/>
      <dgm:t>
        <a:bodyPr/>
        <a:lstStyle/>
        <a:p>
          <a:endParaRPr lang="en-US"/>
        </a:p>
      </dgm:t>
    </dgm:pt>
    <dgm:pt modelId="{2B9ACB60-D3AE-4372-AC8F-AB0F3313CF3F}">
      <dgm:prSet phldr="0"/>
      <dgm:spPr/>
      <dgm:t>
        <a:bodyPr/>
        <a:lstStyle/>
        <a:p>
          <a:pPr algn="l" rtl="0"/>
          <a:r>
            <a:rPr lang="en-US"/>
            <a:t>🎭 </a:t>
          </a:r>
          <a:r>
            <a:rPr lang="en-US" b="1"/>
            <a:t>Actor Generator</a:t>
          </a:r>
          <a:endParaRPr lang="en-US" b="1">
            <a:latin typeface="Avenir Next LT Pro"/>
          </a:endParaRPr>
        </a:p>
      </dgm:t>
    </dgm:pt>
    <dgm:pt modelId="{9B373143-EFAB-41AF-BB28-48FED2C6E5A2}" type="parTrans" cxnId="{CB5964BA-D2E1-496D-98C5-4CC6AE74600B}">
      <dgm:prSet/>
      <dgm:spPr/>
    </dgm:pt>
    <dgm:pt modelId="{D5315526-FEFD-472F-AECC-31AB4B9E89B9}" type="sibTrans" cxnId="{CB5964BA-D2E1-496D-98C5-4CC6AE74600B}">
      <dgm:prSet/>
      <dgm:spPr/>
      <dgm:t>
        <a:bodyPr/>
        <a:lstStyle/>
        <a:p>
          <a:endParaRPr lang="en-US"/>
        </a:p>
      </dgm:t>
    </dgm:pt>
    <dgm:pt modelId="{0FDDA5D5-9215-45D0-BBC3-55A2D368FE4F}">
      <dgm:prSet phldr="0"/>
      <dgm:spPr/>
      <dgm:t>
        <a:bodyPr/>
        <a:lstStyle/>
        <a:p>
          <a:pPr algn="l" rtl="0"/>
          <a:r>
            <a:rPr lang="en-US"/>
            <a:t>📱 </a:t>
          </a:r>
          <a:r>
            <a:rPr lang="en-US" b="1"/>
            <a:t>Channel </a:t>
          </a:r>
          <a:r>
            <a:rPr lang="en-US" b="1">
              <a:latin typeface="Avenir Next LT Pro"/>
            </a:rPr>
            <a:t>Agents</a:t>
          </a:r>
        </a:p>
      </dgm:t>
    </dgm:pt>
    <dgm:pt modelId="{46C38269-C444-46F0-9912-54B89D0ECE56}" type="parTrans" cxnId="{CEB0E1C4-6648-4F83-AF58-E0B91A105F32}">
      <dgm:prSet/>
      <dgm:spPr/>
    </dgm:pt>
    <dgm:pt modelId="{7A8D21EB-DB1D-47F5-BFB0-0D6D4D4ABB62}" type="sibTrans" cxnId="{CEB0E1C4-6648-4F83-AF58-E0B91A105F32}">
      <dgm:prSet/>
      <dgm:spPr/>
      <dgm:t>
        <a:bodyPr/>
        <a:lstStyle/>
        <a:p>
          <a:endParaRPr lang="en-US"/>
        </a:p>
      </dgm:t>
    </dgm:pt>
    <dgm:pt modelId="{388927DA-6AB6-4623-9C38-FCECA824D884}">
      <dgm:prSet phldr="0"/>
      <dgm:spPr/>
      <dgm:t>
        <a:bodyPr/>
        <a:lstStyle/>
        <a:p>
          <a:pPr algn="l" rtl="0"/>
          <a:r>
            <a:rPr lang="en-US" b="1">
              <a:latin typeface="Avenir Next LT Pro"/>
            </a:rPr>
            <a:t>Research Agent </a:t>
          </a:r>
        </a:p>
      </dgm:t>
    </dgm:pt>
    <dgm:pt modelId="{5FE2E4AE-0799-42C1-A68B-01695E450E38}" type="parTrans" cxnId="{D4151BDD-1665-4DDD-985B-84240B264EA7}">
      <dgm:prSet/>
      <dgm:spPr/>
    </dgm:pt>
    <dgm:pt modelId="{278656D1-B5CC-4CCA-8298-81A245156FA8}" type="sibTrans" cxnId="{D4151BDD-1665-4DDD-985B-84240B264EA7}">
      <dgm:prSet/>
      <dgm:spPr/>
      <dgm:t>
        <a:bodyPr/>
        <a:lstStyle/>
        <a:p>
          <a:endParaRPr lang="en-US"/>
        </a:p>
      </dgm:t>
    </dgm:pt>
    <dgm:pt modelId="{709AD29E-BC3E-4C05-9698-5150B8F54F4B}" type="pres">
      <dgm:prSet presAssocID="{F5C471D8-B336-45E8-A7DF-C713F09B073D}" presName="diagram" presStyleCnt="0">
        <dgm:presLayoutVars>
          <dgm:dir/>
          <dgm:resizeHandles val="exact"/>
        </dgm:presLayoutVars>
      </dgm:prSet>
      <dgm:spPr/>
    </dgm:pt>
    <dgm:pt modelId="{A1A875A5-0255-4E2D-B23F-4377EC3544D4}" type="pres">
      <dgm:prSet presAssocID="{C7CC1FC5-9EF0-44E7-B39F-FBD8E01B8F1E}" presName="node" presStyleLbl="node1" presStyleIdx="0" presStyleCnt="6">
        <dgm:presLayoutVars>
          <dgm:bulletEnabled val="1"/>
        </dgm:presLayoutVars>
      </dgm:prSet>
      <dgm:spPr/>
    </dgm:pt>
    <dgm:pt modelId="{10718DB0-8868-4664-91F8-7F0AF2218E3A}" type="pres">
      <dgm:prSet presAssocID="{E5CFFD75-790A-49CD-A245-718BBF9314C0}" presName="sibTrans" presStyleCnt="0"/>
      <dgm:spPr/>
    </dgm:pt>
    <dgm:pt modelId="{B5BD2152-EEA1-42A7-9F25-E8AD20FE1C03}" type="pres">
      <dgm:prSet presAssocID="{388927DA-6AB6-4623-9C38-FCECA824D884}" presName="node" presStyleLbl="node1" presStyleIdx="1" presStyleCnt="6">
        <dgm:presLayoutVars>
          <dgm:bulletEnabled val="1"/>
        </dgm:presLayoutVars>
      </dgm:prSet>
      <dgm:spPr/>
    </dgm:pt>
    <dgm:pt modelId="{9A31A3E0-0DD5-4F91-96D5-6EDE331DCA07}" type="pres">
      <dgm:prSet presAssocID="{278656D1-B5CC-4CCA-8298-81A245156FA8}" presName="sibTrans" presStyleCnt="0"/>
      <dgm:spPr/>
    </dgm:pt>
    <dgm:pt modelId="{264D881A-FF2F-4E29-8CDB-DCD2DD638E1F}" type="pres">
      <dgm:prSet presAssocID="{89271FA0-C405-4480-8DA3-DDFC1E08DD0A}" presName="node" presStyleLbl="node1" presStyleIdx="2" presStyleCnt="6">
        <dgm:presLayoutVars>
          <dgm:bulletEnabled val="1"/>
        </dgm:presLayoutVars>
      </dgm:prSet>
      <dgm:spPr/>
    </dgm:pt>
    <dgm:pt modelId="{1C22C70A-A90A-47C5-AA30-AE331EBBA3F8}" type="pres">
      <dgm:prSet presAssocID="{61A954DF-43D4-4870-8081-7DAF04F463A9}" presName="sibTrans" presStyleCnt="0"/>
      <dgm:spPr/>
    </dgm:pt>
    <dgm:pt modelId="{9F67D5CB-0423-4E36-8E9D-62F5015EA672}" type="pres">
      <dgm:prSet presAssocID="{5604CAF2-D947-4501-A3FA-497742BBEC99}" presName="node" presStyleLbl="node1" presStyleIdx="3" presStyleCnt="6">
        <dgm:presLayoutVars>
          <dgm:bulletEnabled val="1"/>
        </dgm:presLayoutVars>
      </dgm:prSet>
      <dgm:spPr/>
    </dgm:pt>
    <dgm:pt modelId="{48FC0F45-166B-4FB4-94CF-C8C55534F056}" type="pres">
      <dgm:prSet presAssocID="{8AACFDEA-8EDA-48CF-9A2B-02DFDEFBB7FB}" presName="sibTrans" presStyleCnt="0"/>
      <dgm:spPr/>
    </dgm:pt>
    <dgm:pt modelId="{12372C64-0A61-4749-B82F-32277E686FA0}" type="pres">
      <dgm:prSet presAssocID="{2B9ACB60-D3AE-4372-AC8F-AB0F3313CF3F}" presName="node" presStyleLbl="node1" presStyleIdx="4" presStyleCnt="6">
        <dgm:presLayoutVars>
          <dgm:bulletEnabled val="1"/>
        </dgm:presLayoutVars>
      </dgm:prSet>
      <dgm:spPr/>
    </dgm:pt>
    <dgm:pt modelId="{1CE50E16-E0DB-4C70-9D47-A0D2930D5325}" type="pres">
      <dgm:prSet presAssocID="{D5315526-FEFD-472F-AECC-31AB4B9E89B9}" presName="sibTrans" presStyleCnt="0"/>
      <dgm:spPr/>
    </dgm:pt>
    <dgm:pt modelId="{98196D9B-02D5-4F3B-A579-B3CF249C114A}" type="pres">
      <dgm:prSet presAssocID="{0FDDA5D5-9215-45D0-BBC3-55A2D368FE4F}" presName="node" presStyleLbl="node1" presStyleIdx="5" presStyleCnt="6">
        <dgm:presLayoutVars>
          <dgm:bulletEnabled val="1"/>
        </dgm:presLayoutVars>
      </dgm:prSet>
      <dgm:spPr/>
    </dgm:pt>
  </dgm:ptLst>
  <dgm:cxnLst>
    <dgm:cxn modelId="{2A643812-0A41-4AE0-BA4D-8E79F211FF88}" type="presOf" srcId="{C7CC1FC5-9EF0-44E7-B39F-FBD8E01B8F1E}" destId="{A1A875A5-0255-4E2D-B23F-4377EC3544D4}" srcOrd="0" destOrd="0" presId="urn:microsoft.com/office/officeart/2005/8/layout/default"/>
    <dgm:cxn modelId="{0A06793A-A95A-477B-9F9F-2243BD68FE23}" type="presOf" srcId="{2B9ACB60-D3AE-4372-AC8F-AB0F3313CF3F}" destId="{12372C64-0A61-4749-B82F-32277E686FA0}" srcOrd="0" destOrd="0" presId="urn:microsoft.com/office/officeart/2005/8/layout/default"/>
    <dgm:cxn modelId="{A511B147-8727-4D27-BCC2-02A735697E83}" type="presOf" srcId="{89271FA0-C405-4480-8DA3-DDFC1E08DD0A}" destId="{264D881A-FF2F-4E29-8CDB-DCD2DD638E1F}" srcOrd="0" destOrd="0" presId="urn:microsoft.com/office/officeart/2005/8/layout/default"/>
    <dgm:cxn modelId="{7FE78459-E1F1-4959-8109-C52CFAFE304A}" type="presOf" srcId="{5604CAF2-D947-4501-A3FA-497742BBEC99}" destId="{9F67D5CB-0423-4E36-8E9D-62F5015EA672}" srcOrd="0" destOrd="0" presId="urn:microsoft.com/office/officeart/2005/8/layout/default"/>
    <dgm:cxn modelId="{CDE5F068-D3DE-4391-A872-ADBBC8CAC434}" type="presOf" srcId="{0FDDA5D5-9215-45D0-BBC3-55A2D368FE4F}" destId="{98196D9B-02D5-4F3B-A579-B3CF249C114A}" srcOrd="0" destOrd="0" presId="urn:microsoft.com/office/officeart/2005/8/layout/default"/>
    <dgm:cxn modelId="{994D7E9B-9AF3-48E3-BEA5-FCE814B5576C}" type="presOf" srcId="{F5C471D8-B336-45E8-A7DF-C713F09B073D}" destId="{709AD29E-BC3E-4C05-9698-5150B8F54F4B}" srcOrd="0" destOrd="0" presId="urn:microsoft.com/office/officeart/2005/8/layout/default"/>
    <dgm:cxn modelId="{CB5964BA-D2E1-496D-98C5-4CC6AE74600B}" srcId="{F5C471D8-B336-45E8-A7DF-C713F09B073D}" destId="{2B9ACB60-D3AE-4372-AC8F-AB0F3313CF3F}" srcOrd="4" destOrd="0" parTransId="{9B373143-EFAB-41AF-BB28-48FED2C6E5A2}" sibTransId="{D5315526-FEFD-472F-AECC-31AB4B9E89B9}"/>
    <dgm:cxn modelId="{CEB0E1C4-6648-4F83-AF58-E0B91A105F32}" srcId="{F5C471D8-B336-45E8-A7DF-C713F09B073D}" destId="{0FDDA5D5-9215-45D0-BBC3-55A2D368FE4F}" srcOrd="5" destOrd="0" parTransId="{46C38269-C444-46F0-9912-54B89D0ECE56}" sibTransId="{7A8D21EB-DB1D-47F5-BFB0-0D6D4D4ABB62}"/>
    <dgm:cxn modelId="{1FB011C9-2650-4AD1-ABC1-1EF58779E6AA}" srcId="{F5C471D8-B336-45E8-A7DF-C713F09B073D}" destId="{C7CC1FC5-9EF0-44E7-B39F-FBD8E01B8F1E}" srcOrd="0" destOrd="0" parTransId="{56CDB1CF-307B-463C-9E0D-F5C5BE64DF68}" sibTransId="{E5CFFD75-790A-49CD-A245-718BBF9314C0}"/>
    <dgm:cxn modelId="{D4151BDD-1665-4DDD-985B-84240B264EA7}" srcId="{F5C471D8-B336-45E8-A7DF-C713F09B073D}" destId="{388927DA-6AB6-4623-9C38-FCECA824D884}" srcOrd="1" destOrd="0" parTransId="{5FE2E4AE-0799-42C1-A68B-01695E450E38}" sibTransId="{278656D1-B5CC-4CCA-8298-81A245156FA8}"/>
    <dgm:cxn modelId="{0DE734DD-E119-4D4D-A8C0-E4CAB9571632}" srcId="{F5C471D8-B336-45E8-A7DF-C713F09B073D}" destId="{5604CAF2-D947-4501-A3FA-497742BBEC99}" srcOrd="3" destOrd="0" parTransId="{C85C9E0A-BCAE-4DFF-B776-53E3C5B5A5A7}" sibTransId="{8AACFDEA-8EDA-48CF-9A2B-02DFDEFBB7FB}"/>
    <dgm:cxn modelId="{680D38F9-79BB-48E4-80D6-4B04939CA3A4}" srcId="{F5C471D8-B336-45E8-A7DF-C713F09B073D}" destId="{89271FA0-C405-4480-8DA3-DDFC1E08DD0A}" srcOrd="2" destOrd="0" parTransId="{257D63AC-198E-4B35-947C-E03D86DF10CE}" sibTransId="{61A954DF-43D4-4870-8081-7DAF04F463A9}"/>
    <dgm:cxn modelId="{EC5385FF-8439-4005-971B-AA925BACAADF}" type="presOf" srcId="{388927DA-6AB6-4623-9C38-FCECA824D884}" destId="{B5BD2152-EEA1-42A7-9F25-E8AD20FE1C03}" srcOrd="0" destOrd="0" presId="urn:microsoft.com/office/officeart/2005/8/layout/default"/>
    <dgm:cxn modelId="{0F259D74-A306-41A2-9068-09635700F106}" type="presParOf" srcId="{709AD29E-BC3E-4C05-9698-5150B8F54F4B}" destId="{A1A875A5-0255-4E2D-B23F-4377EC3544D4}" srcOrd="0" destOrd="0" presId="urn:microsoft.com/office/officeart/2005/8/layout/default"/>
    <dgm:cxn modelId="{696E8A1E-D5CB-468C-BA28-505092C7A19E}" type="presParOf" srcId="{709AD29E-BC3E-4C05-9698-5150B8F54F4B}" destId="{10718DB0-8868-4664-91F8-7F0AF2218E3A}" srcOrd="1" destOrd="0" presId="urn:microsoft.com/office/officeart/2005/8/layout/default"/>
    <dgm:cxn modelId="{2EC1198D-20C0-4152-A976-B4CFD5AFB33C}" type="presParOf" srcId="{709AD29E-BC3E-4C05-9698-5150B8F54F4B}" destId="{B5BD2152-EEA1-42A7-9F25-E8AD20FE1C03}" srcOrd="2" destOrd="0" presId="urn:microsoft.com/office/officeart/2005/8/layout/default"/>
    <dgm:cxn modelId="{FD7DB722-B6DA-482A-8CAA-D645B8D2625B}" type="presParOf" srcId="{709AD29E-BC3E-4C05-9698-5150B8F54F4B}" destId="{9A31A3E0-0DD5-4F91-96D5-6EDE331DCA07}" srcOrd="3" destOrd="0" presId="urn:microsoft.com/office/officeart/2005/8/layout/default"/>
    <dgm:cxn modelId="{308E9703-C531-4C78-87E0-2E9CCB88C637}" type="presParOf" srcId="{709AD29E-BC3E-4C05-9698-5150B8F54F4B}" destId="{264D881A-FF2F-4E29-8CDB-DCD2DD638E1F}" srcOrd="4" destOrd="0" presId="urn:microsoft.com/office/officeart/2005/8/layout/default"/>
    <dgm:cxn modelId="{4AF20E18-5710-4C3F-8B79-FE368E040CD6}" type="presParOf" srcId="{709AD29E-BC3E-4C05-9698-5150B8F54F4B}" destId="{1C22C70A-A90A-47C5-AA30-AE331EBBA3F8}" srcOrd="5" destOrd="0" presId="urn:microsoft.com/office/officeart/2005/8/layout/default"/>
    <dgm:cxn modelId="{2F07A887-CA7F-41DC-BBE9-B09215AD444C}" type="presParOf" srcId="{709AD29E-BC3E-4C05-9698-5150B8F54F4B}" destId="{9F67D5CB-0423-4E36-8E9D-62F5015EA672}" srcOrd="6" destOrd="0" presId="urn:microsoft.com/office/officeart/2005/8/layout/default"/>
    <dgm:cxn modelId="{520BBF15-F472-41D9-82A5-EB0DC4F9600C}" type="presParOf" srcId="{709AD29E-BC3E-4C05-9698-5150B8F54F4B}" destId="{48FC0F45-166B-4FB4-94CF-C8C55534F056}" srcOrd="7" destOrd="0" presId="urn:microsoft.com/office/officeart/2005/8/layout/default"/>
    <dgm:cxn modelId="{97C7CB58-BF7A-4E3F-8D33-A6E8BC438BE6}" type="presParOf" srcId="{709AD29E-BC3E-4C05-9698-5150B8F54F4B}" destId="{12372C64-0A61-4749-B82F-32277E686FA0}" srcOrd="8" destOrd="0" presId="urn:microsoft.com/office/officeart/2005/8/layout/default"/>
    <dgm:cxn modelId="{F4CF3E86-A887-4153-A887-01BFAC88EF3E}" type="presParOf" srcId="{709AD29E-BC3E-4C05-9698-5150B8F54F4B}" destId="{1CE50E16-E0DB-4C70-9D47-A0D2930D5325}" srcOrd="9" destOrd="0" presId="urn:microsoft.com/office/officeart/2005/8/layout/default"/>
    <dgm:cxn modelId="{B3C4D227-E0D1-43DF-B215-6495CDE7AA7C}" type="presParOf" srcId="{709AD29E-BC3E-4C05-9698-5150B8F54F4B}" destId="{98196D9B-02D5-4F3B-A579-B3CF249C114A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20EF525-CE6B-4A99-B1EE-B38C6E257D1E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8C2577F1-186A-4A32-B594-413F9BD6CBD0}">
      <dgm:prSet phldrT="[Text]" phldr="0"/>
      <dgm:spPr/>
      <dgm:t>
        <a:bodyPr/>
        <a:lstStyle/>
        <a:p>
          <a:pPr algn="l"/>
          <a:r>
            <a:rPr lang="en-US" sz="1000" b="1">
              <a:latin typeface="Arial"/>
              <a:cs typeface="Arial"/>
            </a:rPr>
            <a:t>Feedback Loop</a:t>
          </a:r>
          <a:r>
            <a:rPr lang="en-US" sz="1000">
              <a:latin typeface="Arial"/>
              <a:cs typeface="Arial"/>
            </a:rPr>
            <a:t> → performance metrics → retraining / prompts</a:t>
          </a:r>
          <a:endParaRPr lang="en-US" sz="1000"/>
        </a:p>
      </dgm:t>
    </dgm:pt>
    <dgm:pt modelId="{A8502D2B-A4F1-42D1-9A3E-1E298381D530}" type="parTrans" cxnId="{02E56BD4-2C72-4B40-9E11-D69ECE74A584}">
      <dgm:prSet/>
      <dgm:spPr/>
      <dgm:t>
        <a:bodyPr/>
        <a:lstStyle/>
        <a:p>
          <a:endParaRPr lang="en-US"/>
        </a:p>
      </dgm:t>
    </dgm:pt>
    <dgm:pt modelId="{1E58197C-6B63-4406-BE19-9C92473263F5}" type="sibTrans" cxnId="{02E56BD4-2C72-4B40-9E11-D69ECE74A584}">
      <dgm:prSet/>
      <dgm:spPr/>
      <dgm:t>
        <a:bodyPr/>
        <a:lstStyle/>
        <a:p>
          <a:endParaRPr lang="en-US"/>
        </a:p>
      </dgm:t>
    </dgm:pt>
    <dgm:pt modelId="{6CD29FF4-CCF4-4B43-9874-B91585CF40C2}">
      <dgm:prSet phldr="0"/>
      <dgm:spPr/>
      <dgm:t>
        <a:bodyPr/>
        <a:lstStyle/>
        <a:p>
          <a:pPr rtl="0"/>
          <a:r>
            <a:rPr lang="en-US" sz="1400" b="1">
              <a:latin typeface="Arial"/>
              <a:cs typeface="Arial"/>
            </a:rPr>
            <a:t>Core Responsibilities</a:t>
          </a:r>
          <a:endParaRPr lang="en-US" sz="1400">
            <a:latin typeface="Arial"/>
            <a:cs typeface="Arial"/>
          </a:endParaRPr>
        </a:p>
      </dgm:t>
    </dgm:pt>
    <dgm:pt modelId="{D8A3ADD5-A9AB-4F36-B72B-73E0CC7EC57E}" type="parTrans" cxnId="{6496F98B-430E-47AF-82E6-04336612B326}">
      <dgm:prSet/>
      <dgm:spPr/>
      <dgm:t>
        <a:bodyPr/>
        <a:lstStyle/>
        <a:p>
          <a:endParaRPr lang="en-US"/>
        </a:p>
      </dgm:t>
    </dgm:pt>
    <dgm:pt modelId="{697B9CD4-F876-4731-A9B1-6EC05E411F8C}" type="sibTrans" cxnId="{6496F98B-430E-47AF-82E6-04336612B326}">
      <dgm:prSet/>
      <dgm:spPr/>
      <dgm:t>
        <a:bodyPr/>
        <a:lstStyle/>
        <a:p>
          <a:endParaRPr lang="en-US"/>
        </a:p>
      </dgm:t>
    </dgm:pt>
    <dgm:pt modelId="{B94C7800-FB0C-43A2-A0C9-8FC13D60D730}">
      <dgm:prSet phldr="0"/>
      <dgm:spPr/>
      <dgm:t>
        <a:bodyPr/>
        <a:lstStyle/>
        <a:p>
          <a:pPr algn="l"/>
          <a:r>
            <a:rPr lang="en-US" sz="1000">
              <a:latin typeface="Arial"/>
              <a:cs typeface="Arial"/>
            </a:rPr>
            <a:t>Interpret campaign goals → convert to tasks</a:t>
          </a:r>
        </a:p>
      </dgm:t>
    </dgm:pt>
    <dgm:pt modelId="{7700711C-130A-46C0-99B5-B03D8C8DC52B}" type="parTrans" cxnId="{3E8E22D1-DEB3-47B4-ACD6-8B27B1E578E5}">
      <dgm:prSet/>
      <dgm:spPr/>
      <dgm:t>
        <a:bodyPr/>
        <a:lstStyle/>
        <a:p>
          <a:endParaRPr lang="en-US"/>
        </a:p>
      </dgm:t>
    </dgm:pt>
    <dgm:pt modelId="{99849E59-86DE-4BFF-992F-D6FDBCAC5F57}" type="sibTrans" cxnId="{3E8E22D1-DEB3-47B4-ACD6-8B27B1E578E5}">
      <dgm:prSet/>
      <dgm:spPr/>
      <dgm:t>
        <a:bodyPr/>
        <a:lstStyle/>
        <a:p>
          <a:endParaRPr lang="en-US"/>
        </a:p>
      </dgm:t>
    </dgm:pt>
    <dgm:pt modelId="{AF78E5CE-7847-405D-B937-3D47048879BE}">
      <dgm:prSet phldr="0"/>
      <dgm:spPr/>
      <dgm:t>
        <a:bodyPr/>
        <a:lstStyle/>
        <a:p>
          <a:pPr algn="l"/>
          <a:r>
            <a:rPr lang="en-US" sz="1000">
              <a:latin typeface="Arial"/>
              <a:cs typeface="Arial"/>
            </a:rPr>
            <a:t>Delegate tasks to Planner &amp; Agents</a:t>
          </a:r>
        </a:p>
      </dgm:t>
    </dgm:pt>
    <dgm:pt modelId="{33F30581-F7F4-4115-B68C-EBAE697930C1}" type="parTrans" cxnId="{39C2A01C-B92C-433E-B609-477272A58761}">
      <dgm:prSet/>
      <dgm:spPr/>
      <dgm:t>
        <a:bodyPr/>
        <a:lstStyle/>
        <a:p>
          <a:endParaRPr lang="en-US"/>
        </a:p>
      </dgm:t>
    </dgm:pt>
    <dgm:pt modelId="{226215B3-7D61-4F1D-BA8E-75FBD7AB2AB4}" type="sibTrans" cxnId="{39C2A01C-B92C-433E-B609-477272A58761}">
      <dgm:prSet/>
      <dgm:spPr/>
      <dgm:t>
        <a:bodyPr/>
        <a:lstStyle/>
        <a:p>
          <a:endParaRPr lang="en-US"/>
        </a:p>
      </dgm:t>
    </dgm:pt>
    <dgm:pt modelId="{F7DAF81C-1F72-451A-B8ED-DD71BB9D3F80}">
      <dgm:prSet phldr="0"/>
      <dgm:spPr/>
      <dgm:t>
        <a:bodyPr/>
        <a:lstStyle/>
        <a:p>
          <a:pPr algn="l"/>
          <a:r>
            <a:rPr lang="en-US" sz="1000">
              <a:latin typeface="Arial"/>
              <a:cs typeface="Arial"/>
            </a:rPr>
            <a:t>Manage state, memory, and retries</a:t>
          </a:r>
        </a:p>
      </dgm:t>
    </dgm:pt>
    <dgm:pt modelId="{194A8BB3-59D0-4553-8383-1FE174A4DBCB}" type="parTrans" cxnId="{54265ECB-F250-49F0-92B1-5AB95A096A4C}">
      <dgm:prSet/>
      <dgm:spPr/>
      <dgm:t>
        <a:bodyPr/>
        <a:lstStyle/>
        <a:p>
          <a:endParaRPr lang="en-US"/>
        </a:p>
      </dgm:t>
    </dgm:pt>
    <dgm:pt modelId="{5E772518-A604-4506-9215-310A33A66414}" type="sibTrans" cxnId="{54265ECB-F250-49F0-92B1-5AB95A096A4C}">
      <dgm:prSet/>
      <dgm:spPr/>
      <dgm:t>
        <a:bodyPr/>
        <a:lstStyle/>
        <a:p>
          <a:endParaRPr lang="en-US"/>
        </a:p>
      </dgm:t>
    </dgm:pt>
    <dgm:pt modelId="{06FC5675-E912-4058-9F70-289F3C0D7139}">
      <dgm:prSet phldr="0"/>
      <dgm:spPr/>
      <dgm:t>
        <a:bodyPr/>
        <a:lstStyle/>
        <a:p>
          <a:pPr algn="l"/>
          <a:r>
            <a:rPr lang="en-US" sz="1000">
              <a:latin typeface="Arial"/>
              <a:cs typeface="Arial"/>
            </a:rPr>
            <a:t>Handle failures &amp; feedback</a:t>
          </a:r>
        </a:p>
      </dgm:t>
    </dgm:pt>
    <dgm:pt modelId="{EAC221C9-5172-46EF-ACDE-983641AC09E3}" type="parTrans" cxnId="{20E27E6D-33EF-41F5-B08D-E1D0C8C95C68}">
      <dgm:prSet/>
      <dgm:spPr/>
      <dgm:t>
        <a:bodyPr/>
        <a:lstStyle/>
        <a:p>
          <a:endParaRPr lang="en-US"/>
        </a:p>
      </dgm:t>
    </dgm:pt>
    <dgm:pt modelId="{2DB33A5F-CE51-4CDB-A222-EFC560DEA060}" type="sibTrans" cxnId="{20E27E6D-33EF-41F5-B08D-E1D0C8C95C68}">
      <dgm:prSet/>
      <dgm:spPr/>
      <dgm:t>
        <a:bodyPr/>
        <a:lstStyle/>
        <a:p>
          <a:endParaRPr lang="en-US"/>
        </a:p>
      </dgm:t>
    </dgm:pt>
    <dgm:pt modelId="{AED25E08-7071-4936-9434-0134793BACA4}">
      <dgm:prSet phldr="0"/>
      <dgm:spPr/>
      <dgm:t>
        <a:bodyPr/>
        <a:lstStyle/>
        <a:p>
          <a:pPr algn="l"/>
          <a:r>
            <a:rPr lang="en-US" sz="1400">
              <a:latin typeface="Arial"/>
              <a:cs typeface="Arial"/>
            </a:rPr>
            <a:t> </a:t>
          </a:r>
          <a:r>
            <a:rPr lang="en-US" sz="1400" b="1">
              <a:latin typeface="Arial"/>
              <a:cs typeface="Arial"/>
            </a:rPr>
            <a:t>Tech Building Blocks</a:t>
          </a:r>
          <a:endParaRPr lang="en-US" sz="1400">
            <a:latin typeface="Arial"/>
            <a:cs typeface="Arial"/>
          </a:endParaRPr>
        </a:p>
      </dgm:t>
    </dgm:pt>
    <dgm:pt modelId="{B45BB06E-272C-4FAC-8DF4-2AA185A983FB}" type="parTrans" cxnId="{92BB66A3-AA1B-436A-A09E-A15F0AEDC28A}">
      <dgm:prSet/>
      <dgm:spPr/>
      <dgm:t>
        <a:bodyPr/>
        <a:lstStyle/>
        <a:p>
          <a:endParaRPr lang="en-US"/>
        </a:p>
      </dgm:t>
    </dgm:pt>
    <dgm:pt modelId="{361CFC51-4094-4E15-B52B-B87E72BD0689}" type="sibTrans" cxnId="{92BB66A3-AA1B-436A-A09E-A15F0AEDC28A}">
      <dgm:prSet/>
      <dgm:spPr/>
      <dgm:t>
        <a:bodyPr/>
        <a:lstStyle/>
        <a:p>
          <a:endParaRPr lang="en-US"/>
        </a:p>
      </dgm:t>
    </dgm:pt>
    <dgm:pt modelId="{7402878D-78AB-4FCB-981C-B138A6091DB8}">
      <dgm:prSet phldr="0"/>
      <dgm:spPr/>
      <dgm:t>
        <a:bodyPr/>
        <a:lstStyle/>
        <a:p>
          <a:pPr algn="l"/>
          <a:r>
            <a:rPr lang="en-US" sz="1000" b="1" dirty="0" err="1">
              <a:latin typeface="Arial"/>
              <a:cs typeface="Arial"/>
            </a:rPr>
            <a:t>LangGraph</a:t>
          </a:r>
          <a:r>
            <a:rPr lang="en-US" sz="1000" b="1" dirty="0">
              <a:latin typeface="Arial"/>
              <a:cs typeface="Arial"/>
            </a:rPr>
            <a:t> / </a:t>
          </a:r>
          <a:r>
            <a:rPr lang="en-US" sz="1000" b="1" dirty="0" err="1">
              <a:latin typeface="Arial"/>
              <a:cs typeface="Arial"/>
            </a:rPr>
            <a:t>AutoGen</a:t>
          </a:r>
          <a:r>
            <a:rPr lang="en-US" sz="1000" b="1" dirty="0">
              <a:latin typeface="Arial"/>
              <a:cs typeface="Arial"/>
            </a:rPr>
            <a:t> / </a:t>
          </a:r>
          <a:r>
            <a:rPr lang="en-US" sz="1000" b="1" dirty="0" err="1">
              <a:latin typeface="Arial"/>
              <a:cs typeface="Arial"/>
            </a:rPr>
            <a:t>CrewAI</a:t>
          </a:r>
          <a:r>
            <a:rPr lang="en-US" sz="1000" dirty="0">
              <a:latin typeface="Arial"/>
              <a:cs typeface="Arial"/>
            </a:rPr>
            <a:t> → Agent workflow framework</a:t>
          </a:r>
        </a:p>
      </dgm:t>
    </dgm:pt>
    <dgm:pt modelId="{1BB16061-5C0D-43CD-8377-CD079849F5BD}" type="parTrans" cxnId="{00E92314-5F9A-4C2E-8582-EDDA1F144A42}">
      <dgm:prSet/>
      <dgm:spPr/>
      <dgm:t>
        <a:bodyPr/>
        <a:lstStyle/>
        <a:p>
          <a:endParaRPr lang="en-US"/>
        </a:p>
      </dgm:t>
    </dgm:pt>
    <dgm:pt modelId="{3C865325-66A6-4D40-B853-BE72E21017D2}" type="sibTrans" cxnId="{00E92314-5F9A-4C2E-8582-EDDA1F144A42}">
      <dgm:prSet/>
      <dgm:spPr/>
      <dgm:t>
        <a:bodyPr/>
        <a:lstStyle/>
        <a:p>
          <a:endParaRPr lang="en-US"/>
        </a:p>
      </dgm:t>
    </dgm:pt>
    <dgm:pt modelId="{F9918AFE-C740-45A9-A286-BA9BFAFB8A9A}">
      <dgm:prSet phldr="0"/>
      <dgm:spPr/>
      <dgm:t>
        <a:bodyPr/>
        <a:lstStyle/>
        <a:p>
          <a:pPr algn="l"/>
          <a:r>
            <a:rPr lang="en-US" sz="1000" b="1" dirty="0" err="1">
              <a:latin typeface="Arial"/>
              <a:cs typeface="Arial"/>
            </a:rPr>
            <a:t>vLLM</a:t>
          </a:r>
          <a:r>
            <a:rPr lang="en-US" sz="1000" dirty="0">
              <a:latin typeface="Arial"/>
              <a:cs typeface="Arial"/>
            </a:rPr>
            <a:t> → Efficient LLM inference (low latency, scalable)</a:t>
          </a:r>
        </a:p>
      </dgm:t>
    </dgm:pt>
    <dgm:pt modelId="{F052618C-8A4B-4882-ADA3-02ACCCDB54A5}" type="parTrans" cxnId="{7E7F0630-76BD-42E1-B9E6-61D19F1E69C7}">
      <dgm:prSet/>
      <dgm:spPr/>
      <dgm:t>
        <a:bodyPr/>
        <a:lstStyle/>
        <a:p>
          <a:endParaRPr lang="en-US"/>
        </a:p>
      </dgm:t>
    </dgm:pt>
    <dgm:pt modelId="{C0026288-D032-4762-9B60-220F5F243F9A}" type="sibTrans" cxnId="{7E7F0630-76BD-42E1-B9E6-61D19F1E69C7}">
      <dgm:prSet/>
      <dgm:spPr/>
      <dgm:t>
        <a:bodyPr/>
        <a:lstStyle/>
        <a:p>
          <a:endParaRPr lang="en-US"/>
        </a:p>
      </dgm:t>
    </dgm:pt>
    <dgm:pt modelId="{B92576F4-3FFA-487D-A31F-E4D660AC3D45}">
      <dgm:prSet phldr="0"/>
      <dgm:spPr/>
      <dgm:t>
        <a:bodyPr/>
        <a:lstStyle/>
        <a:p>
          <a:pPr algn="l"/>
          <a:r>
            <a:rPr lang="en-US" sz="1000" b="1" dirty="0">
              <a:latin typeface="Arial"/>
              <a:cs typeface="Arial"/>
            </a:rPr>
            <a:t>Redis / Postgres</a:t>
          </a:r>
          <a:r>
            <a:rPr lang="en-US" sz="1000" dirty="0">
              <a:latin typeface="Arial"/>
              <a:cs typeface="Arial"/>
            </a:rPr>
            <a:t> → State &amp; memory storage</a:t>
          </a:r>
        </a:p>
      </dgm:t>
    </dgm:pt>
    <dgm:pt modelId="{EF2D3D1B-2F62-452A-A00B-1C1ABDCF9533}" type="parTrans" cxnId="{D33AA129-4716-4CAE-BC26-90AFD278A52F}">
      <dgm:prSet/>
      <dgm:spPr/>
      <dgm:t>
        <a:bodyPr/>
        <a:lstStyle/>
        <a:p>
          <a:endParaRPr lang="en-US"/>
        </a:p>
      </dgm:t>
    </dgm:pt>
    <dgm:pt modelId="{BB74A346-BA0D-4D62-BA82-66FEF9764BDF}" type="sibTrans" cxnId="{D33AA129-4716-4CAE-BC26-90AFD278A52F}">
      <dgm:prSet/>
      <dgm:spPr/>
      <dgm:t>
        <a:bodyPr/>
        <a:lstStyle/>
        <a:p>
          <a:endParaRPr lang="en-US"/>
        </a:p>
      </dgm:t>
    </dgm:pt>
    <dgm:pt modelId="{7AEE3787-0CEA-4A21-BBD8-5AE2E2C2AD53}">
      <dgm:prSet phldr="0"/>
      <dgm:spPr/>
      <dgm:t>
        <a:bodyPr/>
        <a:lstStyle/>
        <a:p>
          <a:pPr algn="l"/>
          <a:r>
            <a:rPr lang="en-US" sz="1000" b="1" dirty="0">
              <a:latin typeface="Arial"/>
              <a:cs typeface="Arial"/>
            </a:rPr>
            <a:t>Cloud Functions / Kubernetes</a:t>
          </a:r>
          <a:r>
            <a:rPr lang="en-US" sz="1000" dirty="0">
              <a:latin typeface="Arial"/>
              <a:cs typeface="Arial"/>
            </a:rPr>
            <a:t> → Event-driven task execution</a:t>
          </a:r>
        </a:p>
      </dgm:t>
    </dgm:pt>
    <dgm:pt modelId="{01395AB7-DD0B-420C-9C55-6C5E46580466}" type="parTrans" cxnId="{5F36CD5D-1E8B-40C1-87F1-2FF9F67A4BFE}">
      <dgm:prSet/>
      <dgm:spPr/>
      <dgm:t>
        <a:bodyPr/>
        <a:lstStyle/>
        <a:p>
          <a:endParaRPr lang="en-US"/>
        </a:p>
      </dgm:t>
    </dgm:pt>
    <dgm:pt modelId="{F44286EB-8495-41D8-9E1E-CE8DC518A257}" type="sibTrans" cxnId="{5F36CD5D-1E8B-40C1-87F1-2FF9F67A4BFE}">
      <dgm:prSet/>
      <dgm:spPr/>
      <dgm:t>
        <a:bodyPr/>
        <a:lstStyle/>
        <a:p>
          <a:endParaRPr lang="en-US"/>
        </a:p>
      </dgm:t>
    </dgm:pt>
    <dgm:pt modelId="{6C95F7C0-C249-42AF-8845-80B8F7C815CF}">
      <dgm:prSet phldr="0"/>
      <dgm:spPr/>
      <dgm:t>
        <a:bodyPr/>
        <a:lstStyle/>
        <a:p>
          <a:pPr algn="l"/>
          <a:r>
            <a:rPr lang="en-US" sz="1000" b="1" dirty="0">
              <a:latin typeface="Arial"/>
              <a:cs typeface="Arial"/>
            </a:rPr>
            <a:t>API Integrations</a:t>
          </a:r>
          <a:r>
            <a:rPr lang="en-US" sz="1000" dirty="0">
              <a:latin typeface="Arial"/>
              <a:cs typeface="Arial"/>
            </a:rPr>
            <a:t> → CRM, Ad Channels, Analytics</a:t>
          </a:r>
        </a:p>
      </dgm:t>
    </dgm:pt>
    <dgm:pt modelId="{EAD01332-B36E-4AD9-8CAC-9D0334239094}" type="parTrans" cxnId="{714AB977-B94E-4379-9974-9BF783C4CCCE}">
      <dgm:prSet/>
      <dgm:spPr/>
      <dgm:t>
        <a:bodyPr/>
        <a:lstStyle/>
        <a:p>
          <a:endParaRPr lang="en-US"/>
        </a:p>
      </dgm:t>
    </dgm:pt>
    <dgm:pt modelId="{DFBB86D5-8BC6-4C2C-893C-DF4202FA87AE}" type="sibTrans" cxnId="{714AB977-B94E-4379-9974-9BF783C4CCCE}">
      <dgm:prSet/>
      <dgm:spPr/>
      <dgm:t>
        <a:bodyPr/>
        <a:lstStyle/>
        <a:p>
          <a:endParaRPr lang="en-US"/>
        </a:p>
      </dgm:t>
    </dgm:pt>
    <dgm:pt modelId="{08F4471D-E284-4C3B-9F1B-508247E30093}">
      <dgm:prSet phldr="0"/>
      <dgm:spPr/>
      <dgm:t>
        <a:bodyPr/>
        <a:lstStyle/>
        <a:p>
          <a:pPr algn="l"/>
          <a:r>
            <a:rPr lang="en-US" sz="1400">
              <a:latin typeface="Arial"/>
              <a:cs typeface="Arial"/>
            </a:rPr>
            <a:t> </a:t>
          </a:r>
          <a:r>
            <a:rPr lang="en-US" sz="1400" b="1">
              <a:latin typeface="Arial"/>
              <a:cs typeface="Arial"/>
            </a:rPr>
            <a:t>Execution Flow</a:t>
          </a:r>
          <a:endParaRPr lang="en-US" sz="1400">
            <a:latin typeface="Arial"/>
            <a:cs typeface="Arial"/>
          </a:endParaRPr>
        </a:p>
      </dgm:t>
    </dgm:pt>
    <dgm:pt modelId="{5224CCD8-B388-4189-BC73-AE5F039E95D9}" type="parTrans" cxnId="{D8258AD0-82E5-437E-AB65-98FD9F3CF105}">
      <dgm:prSet/>
      <dgm:spPr/>
      <dgm:t>
        <a:bodyPr/>
        <a:lstStyle/>
        <a:p>
          <a:endParaRPr lang="en-US"/>
        </a:p>
      </dgm:t>
    </dgm:pt>
    <dgm:pt modelId="{8B038CA9-C2E2-48AD-BB0D-944E8C357600}" type="sibTrans" cxnId="{D8258AD0-82E5-437E-AB65-98FD9F3CF105}">
      <dgm:prSet/>
      <dgm:spPr/>
      <dgm:t>
        <a:bodyPr/>
        <a:lstStyle/>
        <a:p>
          <a:endParaRPr lang="en-US"/>
        </a:p>
      </dgm:t>
    </dgm:pt>
    <dgm:pt modelId="{499CE1CA-4BE0-4994-AB97-D0F8B9725B9F}">
      <dgm:prSet phldr="0"/>
      <dgm:spPr/>
      <dgm:t>
        <a:bodyPr/>
        <a:lstStyle/>
        <a:p>
          <a:pPr algn="l"/>
          <a:r>
            <a:rPr lang="en-US" sz="1000" b="1">
              <a:latin typeface="Arial"/>
              <a:cs typeface="Arial"/>
            </a:rPr>
            <a:t>Receive Input</a:t>
          </a:r>
          <a:r>
            <a:rPr lang="en-US" sz="1000">
              <a:latin typeface="Arial"/>
              <a:cs typeface="Arial"/>
            </a:rPr>
            <a:t> (campaign brief, audience data)</a:t>
          </a:r>
        </a:p>
      </dgm:t>
    </dgm:pt>
    <dgm:pt modelId="{B8D24FCD-6637-40B7-BBA7-3B7D874E3B84}" type="parTrans" cxnId="{742ABE52-3D61-4B74-8D20-0D8BC52E102C}">
      <dgm:prSet/>
      <dgm:spPr/>
      <dgm:t>
        <a:bodyPr/>
        <a:lstStyle/>
        <a:p>
          <a:endParaRPr lang="en-US"/>
        </a:p>
      </dgm:t>
    </dgm:pt>
    <dgm:pt modelId="{6FCF3ACE-2959-47C0-83F8-00BC0B3D4382}" type="sibTrans" cxnId="{742ABE52-3D61-4B74-8D20-0D8BC52E102C}">
      <dgm:prSet/>
      <dgm:spPr/>
      <dgm:t>
        <a:bodyPr/>
        <a:lstStyle/>
        <a:p>
          <a:endParaRPr lang="en-US"/>
        </a:p>
      </dgm:t>
    </dgm:pt>
    <dgm:pt modelId="{09C5F875-7611-4B9A-8407-CCF7E7AB3C63}">
      <dgm:prSet phldr="0"/>
      <dgm:spPr/>
      <dgm:t>
        <a:bodyPr/>
        <a:lstStyle/>
        <a:p>
          <a:pPr algn="l"/>
          <a:r>
            <a:rPr lang="en-US" sz="1000" b="1">
              <a:latin typeface="Arial"/>
              <a:cs typeface="Arial"/>
            </a:rPr>
            <a:t>Planner decomposes</a:t>
          </a:r>
          <a:r>
            <a:rPr lang="en-US" sz="1000">
              <a:latin typeface="Arial"/>
              <a:cs typeface="Arial"/>
            </a:rPr>
            <a:t> → (script, design, assets, channel mapping)</a:t>
          </a:r>
        </a:p>
      </dgm:t>
    </dgm:pt>
    <dgm:pt modelId="{414B30A0-2884-4AE8-B93C-A2A24F123FD3}" type="parTrans" cxnId="{F84F4E87-DCC3-4565-BC43-D45C422FBDFF}">
      <dgm:prSet/>
      <dgm:spPr/>
      <dgm:t>
        <a:bodyPr/>
        <a:lstStyle/>
        <a:p>
          <a:endParaRPr lang="en-US"/>
        </a:p>
      </dgm:t>
    </dgm:pt>
    <dgm:pt modelId="{52E4E59C-9C72-4C0F-AC1C-66C0A280BAD6}" type="sibTrans" cxnId="{F84F4E87-DCC3-4565-BC43-D45C422FBDFF}">
      <dgm:prSet/>
      <dgm:spPr/>
      <dgm:t>
        <a:bodyPr/>
        <a:lstStyle/>
        <a:p>
          <a:endParaRPr lang="en-US"/>
        </a:p>
      </dgm:t>
    </dgm:pt>
    <dgm:pt modelId="{C0C4F9CF-F60D-423A-A8DD-A435F3C6508E}">
      <dgm:prSet phldr="0"/>
      <dgm:spPr/>
      <dgm:t>
        <a:bodyPr/>
        <a:lstStyle/>
        <a:p>
          <a:pPr algn="l"/>
          <a:r>
            <a:rPr lang="en-US" sz="1000" b="1">
              <a:latin typeface="Arial"/>
              <a:cs typeface="Arial"/>
            </a:rPr>
            <a:t>Agents execute</a:t>
          </a:r>
          <a:r>
            <a:rPr lang="en-US" sz="1000">
              <a:latin typeface="Arial"/>
              <a:cs typeface="Arial"/>
            </a:rPr>
            <a:t> tasks in parallel / sequence</a:t>
          </a:r>
        </a:p>
      </dgm:t>
    </dgm:pt>
    <dgm:pt modelId="{C51A8E49-2C18-45AD-A1DD-878FCF4FB371}" type="parTrans" cxnId="{865CD1C6-8F19-40FE-AA58-739EC9353193}">
      <dgm:prSet/>
      <dgm:spPr/>
      <dgm:t>
        <a:bodyPr/>
        <a:lstStyle/>
        <a:p>
          <a:endParaRPr lang="en-US"/>
        </a:p>
      </dgm:t>
    </dgm:pt>
    <dgm:pt modelId="{41FD8D2E-E94E-4669-AEC9-AE5D325C0825}" type="sibTrans" cxnId="{865CD1C6-8F19-40FE-AA58-739EC9353193}">
      <dgm:prSet/>
      <dgm:spPr/>
      <dgm:t>
        <a:bodyPr/>
        <a:lstStyle/>
        <a:p>
          <a:endParaRPr lang="en-US"/>
        </a:p>
      </dgm:t>
    </dgm:pt>
    <dgm:pt modelId="{DA33DB9D-81DD-4999-801F-89B7D4D983F4}">
      <dgm:prSet phldr="0"/>
      <dgm:spPr/>
      <dgm:t>
        <a:bodyPr/>
        <a:lstStyle/>
        <a:p>
          <a:pPr algn="l"/>
          <a:r>
            <a:rPr lang="en-US" sz="1000" b="1">
              <a:latin typeface="Arial"/>
              <a:cs typeface="Arial"/>
            </a:rPr>
            <a:t>Output</a:t>
          </a:r>
          <a:r>
            <a:rPr lang="en-US" sz="1000">
              <a:latin typeface="Arial"/>
              <a:cs typeface="Arial"/>
            </a:rPr>
            <a:t> → creatives + distribution APIs</a:t>
          </a:r>
        </a:p>
      </dgm:t>
    </dgm:pt>
    <dgm:pt modelId="{FDB2B37F-B71D-4DF1-96C2-EC8D092E9A9C}" type="parTrans" cxnId="{0AA92FAA-85D9-4A84-BB83-3B6CB8A919D7}">
      <dgm:prSet/>
      <dgm:spPr/>
      <dgm:t>
        <a:bodyPr/>
        <a:lstStyle/>
        <a:p>
          <a:endParaRPr lang="en-US"/>
        </a:p>
      </dgm:t>
    </dgm:pt>
    <dgm:pt modelId="{6BF81524-FD2D-465B-8A37-1636FFC800BA}" type="sibTrans" cxnId="{0AA92FAA-85D9-4A84-BB83-3B6CB8A919D7}">
      <dgm:prSet/>
      <dgm:spPr/>
      <dgm:t>
        <a:bodyPr/>
        <a:lstStyle/>
        <a:p>
          <a:endParaRPr lang="en-US"/>
        </a:p>
      </dgm:t>
    </dgm:pt>
    <dgm:pt modelId="{BBF65D65-1FAD-4996-AA68-403B742A52C9}" type="pres">
      <dgm:prSet presAssocID="{120EF525-CE6B-4A99-B1EE-B38C6E257D1E}" presName="linear" presStyleCnt="0">
        <dgm:presLayoutVars>
          <dgm:dir/>
          <dgm:animLvl val="lvl"/>
          <dgm:resizeHandles val="exact"/>
        </dgm:presLayoutVars>
      </dgm:prSet>
      <dgm:spPr/>
    </dgm:pt>
    <dgm:pt modelId="{0388D1DF-9602-464E-8CA4-E99CE533B2EF}" type="pres">
      <dgm:prSet presAssocID="{6CD29FF4-CCF4-4B43-9874-B91585CF40C2}" presName="parentLin" presStyleCnt="0"/>
      <dgm:spPr/>
    </dgm:pt>
    <dgm:pt modelId="{D541B431-E518-4B9C-8B60-B450C76A6ACF}" type="pres">
      <dgm:prSet presAssocID="{6CD29FF4-CCF4-4B43-9874-B91585CF40C2}" presName="parentLeftMargin" presStyleLbl="node1" presStyleIdx="0" presStyleCnt="3"/>
      <dgm:spPr/>
    </dgm:pt>
    <dgm:pt modelId="{50F12504-F4FA-4F45-A8C8-9D6CD2DBA0F1}" type="pres">
      <dgm:prSet presAssocID="{6CD29FF4-CCF4-4B43-9874-B91585CF40C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52692C2-D8FD-400D-87CF-059E51065ADC}" type="pres">
      <dgm:prSet presAssocID="{6CD29FF4-CCF4-4B43-9874-B91585CF40C2}" presName="negativeSpace" presStyleCnt="0"/>
      <dgm:spPr/>
    </dgm:pt>
    <dgm:pt modelId="{00F26485-CDA2-461D-9093-987EF7ECA374}" type="pres">
      <dgm:prSet presAssocID="{6CD29FF4-CCF4-4B43-9874-B91585CF40C2}" presName="childText" presStyleLbl="conFgAcc1" presStyleIdx="0" presStyleCnt="3">
        <dgm:presLayoutVars>
          <dgm:bulletEnabled val="1"/>
        </dgm:presLayoutVars>
      </dgm:prSet>
      <dgm:spPr/>
    </dgm:pt>
    <dgm:pt modelId="{448089F3-5C72-46C4-98AD-ACDD8A96CB98}" type="pres">
      <dgm:prSet presAssocID="{697B9CD4-F876-4731-A9B1-6EC05E411F8C}" presName="spaceBetweenRectangles" presStyleCnt="0"/>
      <dgm:spPr/>
    </dgm:pt>
    <dgm:pt modelId="{4F029478-77CF-4ADF-B3E6-FD5BE704FA1E}" type="pres">
      <dgm:prSet presAssocID="{AED25E08-7071-4936-9434-0134793BACA4}" presName="parentLin" presStyleCnt="0"/>
      <dgm:spPr/>
    </dgm:pt>
    <dgm:pt modelId="{969091FD-5893-4DB5-AEBA-6D208EE2AE98}" type="pres">
      <dgm:prSet presAssocID="{AED25E08-7071-4936-9434-0134793BACA4}" presName="parentLeftMargin" presStyleLbl="node1" presStyleIdx="0" presStyleCnt="3"/>
      <dgm:spPr/>
    </dgm:pt>
    <dgm:pt modelId="{4BF98AA9-584A-46C6-A3C6-7441FA107AB9}" type="pres">
      <dgm:prSet presAssocID="{AED25E08-7071-4936-9434-0134793BACA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0BA9ADF-8B5E-4610-A825-9A45BBCB574D}" type="pres">
      <dgm:prSet presAssocID="{AED25E08-7071-4936-9434-0134793BACA4}" presName="negativeSpace" presStyleCnt="0"/>
      <dgm:spPr/>
    </dgm:pt>
    <dgm:pt modelId="{01D58E38-7B57-408E-92B7-4AC3101D0B5C}" type="pres">
      <dgm:prSet presAssocID="{AED25E08-7071-4936-9434-0134793BACA4}" presName="childText" presStyleLbl="conFgAcc1" presStyleIdx="1" presStyleCnt="3">
        <dgm:presLayoutVars>
          <dgm:bulletEnabled val="1"/>
        </dgm:presLayoutVars>
      </dgm:prSet>
      <dgm:spPr/>
    </dgm:pt>
    <dgm:pt modelId="{82F03150-100D-4FD4-BC44-DF5B951EC624}" type="pres">
      <dgm:prSet presAssocID="{361CFC51-4094-4E15-B52B-B87E72BD0689}" presName="spaceBetweenRectangles" presStyleCnt="0"/>
      <dgm:spPr/>
    </dgm:pt>
    <dgm:pt modelId="{F0A27FFB-592C-40EA-9488-7E7245F9A37F}" type="pres">
      <dgm:prSet presAssocID="{08F4471D-E284-4C3B-9F1B-508247E30093}" presName="parentLin" presStyleCnt="0"/>
      <dgm:spPr/>
    </dgm:pt>
    <dgm:pt modelId="{7976998D-FB8D-4983-9804-BE8AB76EBDF1}" type="pres">
      <dgm:prSet presAssocID="{08F4471D-E284-4C3B-9F1B-508247E30093}" presName="parentLeftMargin" presStyleLbl="node1" presStyleIdx="1" presStyleCnt="3"/>
      <dgm:spPr/>
    </dgm:pt>
    <dgm:pt modelId="{278D1938-D550-4832-98DD-258D04E6627D}" type="pres">
      <dgm:prSet presAssocID="{08F4471D-E284-4C3B-9F1B-508247E3009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94DFEB9-A9FA-431C-9013-6F7A3006196A}" type="pres">
      <dgm:prSet presAssocID="{08F4471D-E284-4C3B-9F1B-508247E30093}" presName="negativeSpace" presStyleCnt="0"/>
      <dgm:spPr/>
    </dgm:pt>
    <dgm:pt modelId="{9A38E51D-BFB5-4508-A1AE-E5FC6743C2B2}" type="pres">
      <dgm:prSet presAssocID="{08F4471D-E284-4C3B-9F1B-508247E3009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AF8D510-A286-4CC1-B3B3-3544D298FEBC}" type="presOf" srcId="{08F4471D-E284-4C3B-9F1B-508247E30093}" destId="{7976998D-FB8D-4983-9804-BE8AB76EBDF1}" srcOrd="0" destOrd="0" presId="urn:microsoft.com/office/officeart/2005/8/layout/list1"/>
    <dgm:cxn modelId="{9605A811-EB43-41A6-B20C-B5FF78ECC60E}" type="presOf" srcId="{B94C7800-FB0C-43A2-A0C9-8FC13D60D730}" destId="{00F26485-CDA2-461D-9093-987EF7ECA374}" srcOrd="0" destOrd="0" presId="urn:microsoft.com/office/officeart/2005/8/layout/list1"/>
    <dgm:cxn modelId="{00E92314-5F9A-4C2E-8582-EDDA1F144A42}" srcId="{AED25E08-7071-4936-9434-0134793BACA4}" destId="{7402878D-78AB-4FCB-981C-B138A6091DB8}" srcOrd="0" destOrd="0" parTransId="{1BB16061-5C0D-43CD-8377-CD079849F5BD}" sibTransId="{3C865325-66A6-4D40-B853-BE72E21017D2}"/>
    <dgm:cxn modelId="{9899CD19-01BA-4A6F-94AE-14EE7EFDDD8A}" type="presOf" srcId="{7402878D-78AB-4FCB-981C-B138A6091DB8}" destId="{01D58E38-7B57-408E-92B7-4AC3101D0B5C}" srcOrd="0" destOrd="0" presId="urn:microsoft.com/office/officeart/2005/8/layout/list1"/>
    <dgm:cxn modelId="{39C2A01C-B92C-433E-B609-477272A58761}" srcId="{6CD29FF4-CCF4-4B43-9874-B91585CF40C2}" destId="{AF78E5CE-7847-405D-B937-3D47048879BE}" srcOrd="1" destOrd="0" parTransId="{33F30581-F7F4-4115-B68C-EBAE697930C1}" sibTransId="{226215B3-7D61-4F1D-BA8E-75FBD7AB2AB4}"/>
    <dgm:cxn modelId="{AA8B2E20-8B99-4297-B55A-F6BB1EADA647}" type="presOf" srcId="{499CE1CA-4BE0-4994-AB97-D0F8B9725B9F}" destId="{9A38E51D-BFB5-4508-A1AE-E5FC6743C2B2}" srcOrd="0" destOrd="0" presId="urn:microsoft.com/office/officeart/2005/8/layout/list1"/>
    <dgm:cxn modelId="{3568FB25-6DC7-4C18-B6D6-D963260F5E67}" type="presOf" srcId="{7AEE3787-0CEA-4A21-BBD8-5AE2E2C2AD53}" destId="{01D58E38-7B57-408E-92B7-4AC3101D0B5C}" srcOrd="0" destOrd="3" presId="urn:microsoft.com/office/officeart/2005/8/layout/list1"/>
    <dgm:cxn modelId="{D33AA129-4716-4CAE-BC26-90AFD278A52F}" srcId="{AED25E08-7071-4936-9434-0134793BACA4}" destId="{B92576F4-3FFA-487D-A31F-E4D660AC3D45}" srcOrd="2" destOrd="0" parTransId="{EF2D3D1B-2F62-452A-A00B-1C1ABDCF9533}" sibTransId="{BB74A346-BA0D-4D62-BA82-66FEF9764BDF}"/>
    <dgm:cxn modelId="{7E7F0630-76BD-42E1-B9E6-61D19F1E69C7}" srcId="{AED25E08-7071-4936-9434-0134793BACA4}" destId="{F9918AFE-C740-45A9-A286-BA9BFAFB8A9A}" srcOrd="1" destOrd="0" parTransId="{F052618C-8A4B-4882-ADA3-02ACCCDB54A5}" sibTransId="{C0026288-D032-4762-9B60-220F5F243F9A}"/>
    <dgm:cxn modelId="{F1C45731-D944-4360-BD17-1F4AF576F202}" type="presOf" srcId="{AED25E08-7071-4936-9434-0134793BACA4}" destId="{4BF98AA9-584A-46C6-A3C6-7441FA107AB9}" srcOrd="1" destOrd="0" presId="urn:microsoft.com/office/officeart/2005/8/layout/list1"/>
    <dgm:cxn modelId="{EE51D44F-F82F-452D-B4DC-84D57AED4287}" type="presOf" srcId="{AED25E08-7071-4936-9434-0134793BACA4}" destId="{969091FD-5893-4DB5-AEBA-6D208EE2AE98}" srcOrd="0" destOrd="0" presId="urn:microsoft.com/office/officeart/2005/8/layout/list1"/>
    <dgm:cxn modelId="{742ABE52-3D61-4B74-8D20-0D8BC52E102C}" srcId="{08F4471D-E284-4C3B-9F1B-508247E30093}" destId="{499CE1CA-4BE0-4994-AB97-D0F8B9725B9F}" srcOrd="0" destOrd="0" parTransId="{B8D24FCD-6637-40B7-BBA7-3B7D874E3B84}" sibTransId="{6FCF3ACE-2959-47C0-83F8-00BC0B3D4382}"/>
    <dgm:cxn modelId="{5F36CD5D-1E8B-40C1-87F1-2FF9F67A4BFE}" srcId="{AED25E08-7071-4936-9434-0134793BACA4}" destId="{7AEE3787-0CEA-4A21-BBD8-5AE2E2C2AD53}" srcOrd="3" destOrd="0" parTransId="{01395AB7-DD0B-420C-9C55-6C5E46580466}" sibTransId="{F44286EB-8495-41D8-9E1E-CE8DC518A257}"/>
    <dgm:cxn modelId="{012B2B60-558F-4C91-A756-B882DAEBF65D}" type="presOf" srcId="{09C5F875-7611-4B9A-8407-CCF7E7AB3C63}" destId="{9A38E51D-BFB5-4508-A1AE-E5FC6743C2B2}" srcOrd="0" destOrd="1" presId="urn:microsoft.com/office/officeart/2005/8/layout/list1"/>
    <dgm:cxn modelId="{2620F061-0115-40DE-B591-A6E5ADF78B50}" type="presOf" srcId="{B92576F4-3FFA-487D-A31F-E4D660AC3D45}" destId="{01D58E38-7B57-408E-92B7-4AC3101D0B5C}" srcOrd="0" destOrd="2" presId="urn:microsoft.com/office/officeart/2005/8/layout/list1"/>
    <dgm:cxn modelId="{D83FB667-ADA8-43BB-A50C-8A9F553CE52E}" type="presOf" srcId="{120EF525-CE6B-4A99-B1EE-B38C6E257D1E}" destId="{BBF65D65-1FAD-4996-AA68-403B742A52C9}" srcOrd="0" destOrd="0" presId="urn:microsoft.com/office/officeart/2005/8/layout/list1"/>
    <dgm:cxn modelId="{20E27E6D-33EF-41F5-B08D-E1D0C8C95C68}" srcId="{6CD29FF4-CCF4-4B43-9874-B91585CF40C2}" destId="{06FC5675-E912-4058-9F70-289F3C0D7139}" srcOrd="3" destOrd="0" parTransId="{EAC221C9-5172-46EF-ACDE-983641AC09E3}" sibTransId="{2DB33A5F-CE51-4CDB-A222-EFC560DEA060}"/>
    <dgm:cxn modelId="{8180A875-8626-40E0-9447-47E3803056D7}" type="presOf" srcId="{F9918AFE-C740-45A9-A286-BA9BFAFB8A9A}" destId="{01D58E38-7B57-408E-92B7-4AC3101D0B5C}" srcOrd="0" destOrd="1" presId="urn:microsoft.com/office/officeart/2005/8/layout/list1"/>
    <dgm:cxn modelId="{714AB977-B94E-4379-9974-9BF783C4CCCE}" srcId="{AED25E08-7071-4936-9434-0134793BACA4}" destId="{6C95F7C0-C249-42AF-8845-80B8F7C815CF}" srcOrd="4" destOrd="0" parTransId="{EAD01332-B36E-4AD9-8CAC-9D0334239094}" sibTransId="{DFBB86D5-8BC6-4C2C-893C-DF4202FA87AE}"/>
    <dgm:cxn modelId="{A14FFE78-CF86-498B-B2D6-B7E8E2233561}" type="presOf" srcId="{08F4471D-E284-4C3B-9F1B-508247E30093}" destId="{278D1938-D550-4832-98DD-258D04E6627D}" srcOrd="1" destOrd="0" presId="urn:microsoft.com/office/officeart/2005/8/layout/list1"/>
    <dgm:cxn modelId="{1771517E-F11B-47B6-B20E-0A912CD40F31}" type="presOf" srcId="{06FC5675-E912-4058-9F70-289F3C0D7139}" destId="{00F26485-CDA2-461D-9093-987EF7ECA374}" srcOrd="0" destOrd="3" presId="urn:microsoft.com/office/officeart/2005/8/layout/list1"/>
    <dgm:cxn modelId="{0F85B683-D49E-43CB-98F7-E1DE88177615}" type="presOf" srcId="{6CD29FF4-CCF4-4B43-9874-B91585CF40C2}" destId="{50F12504-F4FA-4F45-A8C8-9D6CD2DBA0F1}" srcOrd="1" destOrd="0" presId="urn:microsoft.com/office/officeart/2005/8/layout/list1"/>
    <dgm:cxn modelId="{F84F4E87-DCC3-4565-BC43-D45C422FBDFF}" srcId="{08F4471D-E284-4C3B-9F1B-508247E30093}" destId="{09C5F875-7611-4B9A-8407-CCF7E7AB3C63}" srcOrd="1" destOrd="0" parTransId="{414B30A0-2884-4AE8-B93C-A2A24F123FD3}" sibTransId="{52E4E59C-9C72-4C0F-AC1C-66C0A280BAD6}"/>
    <dgm:cxn modelId="{6496F98B-430E-47AF-82E6-04336612B326}" srcId="{120EF525-CE6B-4A99-B1EE-B38C6E257D1E}" destId="{6CD29FF4-CCF4-4B43-9874-B91585CF40C2}" srcOrd="0" destOrd="0" parTransId="{D8A3ADD5-A9AB-4F36-B72B-73E0CC7EC57E}" sibTransId="{697B9CD4-F876-4731-A9B1-6EC05E411F8C}"/>
    <dgm:cxn modelId="{B656B68C-E1F0-4B22-92A3-223C00612B7D}" type="presOf" srcId="{C0C4F9CF-F60D-423A-A8DD-A435F3C6508E}" destId="{9A38E51D-BFB5-4508-A1AE-E5FC6743C2B2}" srcOrd="0" destOrd="2" presId="urn:microsoft.com/office/officeart/2005/8/layout/list1"/>
    <dgm:cxn modelId="{92BB66A3-AA1B-436A-A09E-A15F0AEDC28A}" srcId="{120EF525-CE6B-4A99-B1EE-B38C6E257D1E}" destId="{AED25E08-7071-4936-9434-0134793BACA4}" srcOrd="1" destOrd="0" parTransId="{B45BB06E-272C-4FAC-8DF4-2AA185A983FB}" sibTransId="{361CFC51-4094-4E15-B52B-B87E72BD0689}"/>
    <dgm:cxn modelId="{0AA92FAA-85D9-4A84-BB83-3B6CB8A919D7}" srcId="{08F4471D-E284-4C3B-9F1B-508247E30093}" destId="{DA33DB9D-81DD-4999-801F-89B7D4D983F4}" srcOrd="3" destOrd="0" parTransId="{FDB2B37F-B71D-4DF1-96C2-EC8D092E9A9C}" sibTransId="{6BF81524-FD2D-465B-8A37-1636FFC800BA}"/>
    <dgm:cxn modelId="{865CD1C6-8F19-40FE-AA58-739EC9353193}" srcId="{08F4471D-E284-4C3B-9F1B-508247E30093}" destId="{C0C4F9CF-F60D-423A-A8DD-A435F3C6508E}" srcOrd="2" destOrd="0" parTransId="{C51A8E49-2C18-45AD-A1DD-878FCF4FB371}" sibTransId="{41FD8D2E-E94E-4669-AEC9-AE5D325C0825}"/>
    <dgm:cxn modelId="{24D732CA-F5DB-4075-B936-2C7C90A74E33}" type="presOf" srcId="{F7DAF81C-1F72-451A-B8ED-DD71BB9D3F80}" destId="{00F26485-CDA2-461D-9093-987EF7ECA374}" srcOrd="0" destOrd="2" presId="urn:microsoft.com/office/officeart/2005/8/layout/list1"/>
    <dgm:cxn modelId="{54265ECB-F250-49F0-92B1-5AB95A096A4C}" srcId="{6CD29FF4-CCF4-4B43-9874-B91585CF40C2}" destId="{F7DAF81C-1F72-451A-B8ED-DD71BB9D3F80}" srcOrd="2" destOrd="0" parTransId="{194A8BB3-59D0-4553-8383-1FE174A4DBCB}" sibTransId="{5E772518-A604-4506-9215-310A33A66414}"/>
    <dgm:cxn modelId="{D8258AD0-82E5-437E-AB65-98FD9F3CF105}" srcId="{120EF525-CE6B-4A99-B1EE-B38C6E257D1E}" destId="{08F4471D-E284-4C3B-9F1B-508247E30093}" srcOrd="2" destOrd="0" parTransId="{5224CCD8-B388-4189-BC73-AE5F039E95D9}" sibTransId="{8B038CA9-C2E2-48AD-BB0D-944E8C357600}"/>
    <dgm:cxn modelId="{5ABAFCD0-FB28-46E4-84C4-0140328E56FF}" type="presOf" srcId="{AF78E5CE-7847-405D-B937-3D47048879BE}" destId="{00F26485-CDA2-461D-9093-987EF7ECA374}" srcOrd="0" destOrd="1" presId="urn:microsoft.com/office/officeart/2005/8/layout/list1"/>
    <dgm:cxn modelId="{3E8E22D1-DEB3-47B4-ACD6-8B27B1E578E5}" srcId="{6CD29FF4-CCF4-4B43-9874-B91585CF40C2}" destId="{B94C7800-FB0C-43A2-A0C9-8FC13D60D730}" srcOrd="0" destOrd="0" parTransId="{7700711C-130A-46C0-99B5-B03D8C8DC52B}" sibTransId="{99849E59-86DE-4BFF-992F-D6FDBCAC5F57}"/>
    <dgm:cxn modelId="{02E56BD4-2C72-4B40-9E11-D69ECE74A584}" srcId="{08F4471D-E284-4C3B-9F1B-508247E30093}" destId="{8C2577F1-186A-4A32-B594-413F9BD6CBD0}" srcOrd="4" destOrd="0" parTransId="{A8502D2B-A4F1-42D1-9A3E-1E298381D530}" sibTransId="{1E58197C-6B63-4406-BE19-9C92473263F5}"/>
    <dgm:cxn modelId="{D0F970D8-FB4D-47AC-84C5-08C4B622D3B8}" type="presOf" srcId="{8C2577F1-186A-4A32-B594-413F9BD6CBD0}" destId="{9A38E51D-BFB5-4508-A1AE-E5FC6743C2B2}" srcOrd="0" destOrd="4" presId="urn:microsoft.com/office/officeart/2005/8/layout/list1"/>
    <dgm:cxn modelId="{C23D71EA-B6FE-4EC6-B6D4-BF8229613F19}" type="presOf" srcId="{6CD29FF4-CCF4-4B43-9874-B91585CF40C2}" destId="{D541B431-E518-4B9C-8B60-B450C76A6ACF}" srcOrd="0" destOrd="0" presId="urn:microsoft.com/office/officeart/2005/8/layout/list1"/>
    <dgm:cxn modelId="{2D406CEE-9FB4-4ED1-BE1A-86E1449A40F4}" type="presOf" srcId="{DA33DB9D-81DD-4999-801F-89B7D4D983F4}" destId="{9A38E51D-BFB5-4508-A1AE-E5FC6743C2B2}" srcOrd="0" destOrd="3" presId="urn:microsoft.com/office/officeart/2005/8/layout/list1"/>
    <dgm:cxn modelId="{ED36CEFB-2A38-45E5-BC60-B20F9951CAE5}" type="presOf" srcId="{6C95F7C0-C249-42AF-8845-80B8F7C815CF}" destId="{01D58E38-7B57-408E-92B7-4AC3101D0B5C}" srcOrd="0" destOrd="4" presId="urn:microsoft.com/office/officeart/2005/8/layout/list1"/>
    <dgm:cxn modelId="{E1C743A0-9E53-4998-816E-920DBD87F3D3}" type="presParOf" srcId="{BBF65D65-1FAD-4996-AA68-403B742A52C9}" destId="{0388D1DF-9602-464E-8CA4-E99CE533B2EF}" srcOrd="0" destOrd="0" presId="urn:microsoft.com/office/officeart/2005/8/layout/list1"/>
    <dgm:cxn modelId="{2650EBCF-80FD-49A7-AD71-4F78AA3A3B38}" type="presParOf" srcId="{0388D1DF-9602-464E-8CA4-E99CE533B2EF}" destId="{D541B431-E518-4B9C-8B60-B450C76A6ACF}" srcOrd="0" destOrd="0" presId="urn:microsoft.com/office/officeart/2005/8/layout/list1"/>
    <dgm:cxn modelId="{5CE2499C-1E9F-4CCE-8FAA-E3C11D364495}" type="presParOf" srcId="{0388D1DF-9602-464E-8CA4-E99CE533B2EF}" destId="{50F12504-F4FA-4F45-A8C8-9D6CD2DBA0F1}" srcOrd="1" destOrd="0" presId="urn:microsoft.com/office/officeart/2005/8/layout/list1"/>
    <dgm:cxn modelId="{231246B2-56CC-4D1A-8A0A-F1DA5D287485}" type="presParOf" srcId="{BBF65D65-1FAD-4996-AA68-403B742A52C9}" destId="{E52692C2-D8FD-400D-87CF-059E51065ADC}" srcOrd="1" destOrd="0" presId="urn:microsoft.com/office/officeart/2005/8/layout/list1"/>
    <dgm:cxn modelId="{3DA7F37E-D8DE-4D04-AB05-43C87C8144F2}" type="presParOf" srcId="{BBF65D65-1FAD-4996-AA68-403B742A52C9}" destId="{00F26485-CDA2-461D-9093-987EF7ECA374}" srcOrd="2" destOrd="0" presId="urn:microsoft.com/office/officeart/2005/8/layout/list1"/>
    <dgm:cxn modelId="{AD05DC74-30E3-45DC-A185-8DC0B0E0AAB3}" type="presParOf" srcId="{BBF65D65-1FAD-4996-AA68-403B742A52C9}" destId="{448089F3-5C72-46C4-98AD-ACDD8A96CB98}" srcOrd="3" destOrd="0" presId="urn:microsoft.com/office/officeart/2005/8/layout/list1"/>
    <dgm:cxn modelId="{28D9B2FE-6032-4BE1-831B-E275B1FEA455}" type="presParOf" srcId="{BBF65D65-1FAD-4996-AA68-403B742A52C9}" destId="{4F029478-77CF-4ADF-B3E6-FD5BE704FA1E}" srcOrd="4" destOrd="0" presId="urn:microsoft.com/office/officeart/2005/8/layout/list1"/>
    <dgm:cxn modelId="{151F86B8-8814-4776-BFF2-74632F36FD68}" type="presParOf" srcId="{4F029478-77CF-4ADF-B3E6-FD5BE704FA1E}" destId="{969091FD-5893-4DB5-AEBA-6D208EE2AE98}" srcOrd="0" destOrd="0" presId="urn:microsoft.com/office/officeart/2005/8/layout/list1"/>
    <dgm:cxn modelId="{8D859FF9-4587-4909-81F7-CED00A2183EF}" type="presParOf" srcId="{4F029478-77CF-4ADF-B3E6-FD5BE704FA1E}" destId="{4BF98AA9-584A-46C6-A3C6-7441FA107AB9}" srcOrd="1" destOrd="0" presId="urn:microsoft.com/office/officeart/2005/8/layout/list1"/>
    <dgm:cxn modelId="{A097B3F1-083A-4AF1-BA8A-E9DA323A2095}" type="presParOf" srcId="{BBF65D65-1FAD-4996-AA68-403B742A52C9}" destId="{30BA9ADF-8B5E-4610-A825-9A45BBCB574D}" srcOrd="5" destOrd="0" presId="urn:microsoft.com/office/officeart/2005/8/layout/list1"/>
    <dgm:cxn modelId="{B2694EEB-0F2E-40DA-BB94-52E92EE5B750}" type="presParOf" srcId="{BBF65D65-1FAD-4996-AA68-403B742A52C9}" destId="{01D58E38-7B57-408E-92B7-4AC3101D0B5C}" srcOrd="6" destOrd="0" presId="urn:microsoft.com/office/officeart/2005/8/layout/list1"/>
    <dgm:cxn modelId="{AFE31477-5CC6-461C-BF6B-BD9838F8AA3D}" type="presParOf" srcId="{BBF65D65-1FAD-4996-AA68-403B742A52C9}" destId="{82F03150-100D-4FD4-BC44-DF5B951EC624}" srcOrd="7" destOrd="0" presId="urn:microsoft.com/office/officeart/2005/8/layout/list1"/>
    <dgm:cxn modelId="{AEBB0C84-709D-4A6B-B0BE-07F380D0B05E}" type="presParOf" srcId="{BBF65D65-1FAD-4996-AA68-403B742A52C9}" destId="{F0A27FFB-592C-40EA-9488-7E7245F9A37F}" srcOrd="8" destOrd="0" presId="urn:microsoft.com/office/officeart/2005/8/layout/list1"/>
    <dgm:cxn modelId="{9F81E106-C5E9-41CF-B8DF-CD5B303B6D68}" type="presParOf" srcId="{F0A27FFB-592C-40EA-9488-7E7245F9A37F}" destId="{7976998D-FB8D-4983-9804-BE8AB76EBDF1}" srcOrd="0" destOrd="0" presId="urn:microsoft.com/office/officeart/2005/8/layout/list1"/>
    <dgm:cxn modelId="{AD978DC6-6BB2-4D85-98DC-5360535D99AC}" type="presParOf" srcId="{F0A27FFB-592C-40EA-9488-7E7245F9A37F}" destId="{278D1938-D550-4832-98DD-258D04E6627D}" srcOrd="1" destOrd="0" presId="urn:microsoft.com/office/officeart/2005/8/layout/list1"/>
    <dgm:cxn modelId="{8594FE68-649C-4B4E-8B6D-152352667679}" type="presParOf" srcId="{BBF65D65-1FAD-4996-AA68-403B742A52C9}" destId="{694DFEB9-A9FA-431C-9013-6F7A3006196A}" srcOrd="9" destOrd="0" presId="urn:microsoft.com/office/officeart/2005/8/layout/list1"/>
    <dgm:cxn modelId="{65A69F9F-1388-4EA6-BB54-AAAA3DC831BB}" type="presParOf" srcId="{BBF65D65-1FAD-4996-AA68-403B742A52C9}" destId="{9A38E51D-BFB5-4508-A1AE-E5FC6743C2B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20EF525-CE6B-4A99-B1EE-B38C6E257D1E}" type="doc">
      <dgm:prSet loTypeId="urn:microsoft.com/office/officeart/2005/8/layout/lProcess1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8C2577F1-186A-4A32-B594-413F9BD6CBD0}">
      <dgm:prSet phldrT="[Text]" phldr="0"/>
      <dgm:spPr/>
      <dgm:t>
        <a:bodyPr/>
        <a:lstStyle/>
        <a:p>
          <a:pPr algn="l"/>
          <a:r>
            <a:rPr lang="en-US" sz="1400"/>
            <a:t>Engagement metrics (CTR, watch time, shares) → Auto fine-tuning</a:t>
          </a:r>
        </a:p>
      </dgm:t>
    </dgm:pt>
    <dgm:pt modelId="{A8502D2B-A4F1-42D1-9A3E-1E298381D530}" type="parTrans" cxnId="{02E56BD4-2C72-4B40-9E11-D69ECE74A584}">
      <dgm:prSet/>
      <dgm:spPr/>
      <dgm:t>
        <a:bodyPr/>
        <a:lstStyle/>
        <a:p>
          <a:endParaRPr lang="en-US"/>
        </a:p>
      </dgm:t>
    </dgm:pt>
    <dgm:pt modelId="{1E58197C-6B63-4406-BE19-9C92473263F5}" type="sibTrans" cxnId="{02E56BD4-2C72-4B40-9E11-D69ECE74A584}">
      <dgm:prSet/>
      <dgm:spPr/>
      <dgm:t>
        <a:bodyPr/>
        <a:lstStyle/>
        <a:p>
          <a:endParaRPr lang="en-US"/>
        </a:p>
      </dgm:t>
    </dgm:pt>
    <dgm:pt modelId="{A92BA8E5-1D08-477D-9DC8-DDDC3BBAD1C3}">
      <dgm:prSet phldr="0"/>
      <dgm:spPr/>
      <dgm:t>
        <a:bodyPr/>
        <a:lstStyle/>
        <a:p>
          <a:pPr algn="l"/>
          <a:r>
            <a:rPr lang="en-US" b="1"/>
            <a:t>Inputs:</a:t>
          </a:r>
          <a:endParaRPr lang="en-US"/>
        </a:p>
      </dgm:t>
    </dgm:pt>
    <dgm:pt modelId="{D1C9BE16-05A8-4078-8C71-B42EDA77E34D}" type="parTrans" cxnId="{FBA6281B-E2D1-4B35-A49A-3591F426ABC5}">
      <dgm:prSet/>
      <dgm:spPr/>
      <dgm:t>
        <a:bodyPr/>
        <a:lstStyle/>
        <a:p>
          <a:endParaRPr lang="en-US"/>
        </a:p>
      </dgm:t>
    </dgm:pt>
    <dgm:pt modelId="{A31CA121-ECC5-45AB-96F5-A539DB77454F}" type="sibTrans" cxnId="{FBA6281B-E2D1-4B35-A49A-3591F426ABC5}">
      <dgm:prSet/>
      <dgm:spPr/>
      <dgm:t>
        <a:bodyPr/>
        <a:lstStyle/>
        <a:p>
          <a:endParaRPr lang="en-US"/>
        </a:p>
      </dgm:t>
    </dgm:pt>
    <dgm:pt modelId="{B3D1A0EE-76A3-49E6-A36A-C279436A8147}">
      <dgm:prSet phldr="0"/>
      <dgm:spPr/>
      <dgm:t>
        <a:bodyPr/>
        <a:lstStyle/>
        <a:p>
          <a:pPr algn="l" rtl="0"/>
          <a:r>
            <a:rPr lang="en-US" sz="1400">
              <a:latin typeface="Avenir Next LT Pro"/>
            </a:rPr>
            <a:t> </a:t>
          </a:r>
          <a:r>
            <a:rPr lang="en-US" sz="1400"/>
            <a:t>Script (from Scripting Agent)</a:t>
          </a:r>
        </a:p>
      </dgm:t>
    </dgm:pt>
    <dgm:pt modelId="{4295A3E8-6FF1-4A81-BE36-62FB3EEC6B2B}" type="parTrans" cxnId="{789D76E9-B1EB-405B-A588-9948E59B4822}">
      <dgm:prSet/>
      <dgm:spPr/>
      <dgm:t>
        <a:bodyPr/>
        <a:lstStyle/>
        <a:p>
          <a:endParaRPr lang="en-US"/>
        </a:p>
      </dgm:t>
    </dgm:pt>
    <dgm:pt modelId="{FB2FAF68-C58E-4E5E-BB90-970ECC19512A}" type="sibTrans" cxnId="{789D76E9-B1EB-405B-A588-9948E59B4822}">
      <dgm:prSet/>
      <dgm:spPr/>
      <dgm:t>
        <a:bodyPr/>
        <a:lstStyle/>
        <a:p>
          <a:endParaRPr lang="en-US"/>
        </a:p>
      </dgm:t>
    </dgm:pt>
    <dgm:pt modelId="{390632D9-DA0D-4A0E-8421-173BCC76BD10}">
      <dgm:prSet phldr="0"/>
      <dgm:spPr/>
      <dgm:t>
        <a:bodyPr/>
        <a:lstStyle/>
        <a:p>
          <a:pPr algn="l" rtl="0"/>
          <a:r>
            <a:rPr lang="en-US" sz="1400">
              <a:latin typeface="Avenir Next LT Pro"/>
            </a:rPr>
            <a:t> </a:t>
          </a:r>
          <a:r>
            <a:rPr lang="en-US" sz="1400"/>
            <a:t>Brand Guidelines (color, logo, tone)</a:t>
          </a:r>
        </a:p>
      </dgm:t>
    </dgm:pt>
    <dgm:pt modelId="{49047114-4108-4D6F-9087-3E87A2B3CA66}" type="parTrans" cxnId="{50AD728C-D597-47D5-9E4C-19C4624BCEA5}">
      <dgm:prSet/>
      <dgm:spPr/>
      <dgm:t>
        <a:bodyPr/>
        <a:lstStyle/>
        <a:p>
          <a:endParaRPr lang="en-US"/>
        </a:p>
      </dgm:t>
    </dgm:pt>
    <dgm:pt modelId="{B1DAF40B-E208-493A-B2B8-7FC5812935CF}" type="sibTrans" cxnId="{50AD728C-D597-47D5-9E4C-19C4624BCEA5}">
      <dgm:prSet/>
      <dgm:spPr/>
      <dgm:t>
        <a:bodyPr/>
        <a:lstStyle/>
        <a:p>
          <a:endParaRPr lang="en-US"/>
        </a:p>
      </dgm:t>
    </dgm:pt>
    <dgm:pt modelId="{38A5759C-D1CD-468C-BE26-7D9FF435C6B6}">
      <dgm:prSet phldr="0"/>
      <dgm:spPr/>
      <dgm:t>
        <a:bodyPr/>
        <a:lstStyle/>
        <a:p>
          <a:pPr algn="l" rtl="0"/>
          <a:r>
            <a:rPr lang="en-US" sz="1400">
              <a:latin typeface="Avenir Next LT Pro"/>
            </a:rPr>
            <a:t> </a:t>
          </a:r>
          <a:r>
            <a:rPr lang="en-US" sz="1400"/>
            <a:t>Persona Data (from CRM/Audience Layer)</a:t>
          </a:r>
          <a:endParaRPr lang="en-US" b="0">
            <a:latin typeface="Avenir Next LT Pro"/>
          </a:endParaRPr>
        </a:p>
      </dgm:t>
    </dgm:pt>
    <dgm:pt modelId="{F08940DB-1D10-4137-8B81-6F3CA1912769}" type="parTrans" cxnId="{AF1DB4E8-287D-468D-9307-829F648BD294}">
      <dgm:prSet/>
      <dgm:spPr/>
      <dgm:t>
        <a:bodyPr/>
        <a:lstStyle/>
        <a:p>
          <a:endParaRPr lang="en-US"/>
        </a:p>
      </dgm:t>
    </dgm:pt>
    <dgm:pt modelId="{C3B7B37D-EFF9-402F-A30B-DB9A8135BF52}" type="sibTrans" cxnId="{AF1DB4E8-287D-468D-9307-829F648BD294}">
      <dgm:prSet/>
      <dgm:spPr/>
      <dgm:t>
        <a:bodyPr/>
        <a:lstStyle/>
        <a:p>
          <a:endParaRPr lang="en-US"/>
        </a:p>
      </dgm:t>
    </dgm:pt>
    <dgm:pt modelId="{82C3D874-7B0A-46E0-B629-8B5B306C2B3B}">
      <dgm:prSet phldr="0"/>
      <dgm:spPr/>
      <dgm:t>
        <a:bodyPr/>
        <a:lstStyle/>
        <a:p>
          <a:pPr algn="l"/>
          <a:r>
            <a:rPr lang="en-US" sz="1400" b="1"/>
            <a:t>Prompt Compiler</a:t>
          </a:r>
          <a:r>
            <a:rPr lang="en-US" sz="1400"/>
            <a:t> → merges script + persona + style tokens</a:t>
          </a:r>
        </a:p>
      </dgm:t>
    </dgm:pt>
    <dgm:pt modelId="{E71D71DE-87F9-4AD4-9384-2888472015AA}" type="parTrans" cxnId="{5D627CC7-D61A-41FE-85C7-8C8EDEDA05AF}">
      <dgm:prSet/>
      <dgm:spPr/>
      <dgm:t>
        <a:bodyPr/>
        <a:lstStyle/>
        <a:p>
          <a:endParaRPr lang="en-US"/>
        </a:p>
      </dgm:t>
    </dgm:pt>
    <dgm:pt modelId="{A8BEBA1E-9471-420A-9ECF-1517210AC51B}" type="sibTrans" cxnId="{5D627CC7-D61A-41FE-85C7-8C8EDEDA05AF}">
      <dgm:prSet/>
      <dgm:spPr/>
      <dgm:t>
        <a:bodyPr/>
        <a:lstStyle/>
        <a:p>
          <a:endParaRPr lang="en-US"/>
        </a:p>
      </dgm:t>
    </dgm:pt>
    <dgm:pt modelId="{F36F6359-B0D4-4092-B2FD-C822C546AF87}">
      <dgm:prSet phldr="0"/>
      <dgm:spPr/>
      <dgm:t>
        <a:bodyPr/>
        <a:lstStyle/>
        <a:p>
          <a:pPr algn="l"/>
          <a:r>
            <a:rPr lang="en-US" sz="1400" b="1" dirty="0"/>
            <a:t>Model Router</a:t>
          </a:r>
          <a:r>
            <a:rPr lang="en-US" sz="1400" dirty="0"/>
            <a:t> → chooses best model (Sora, Veo, Runway, SDXL, internal models)</a:t>
          </a:r>
        </a:p>
      </dgm:t>
    </dgm:pt>
    <dgm:pt modelId="{CDB12837-4283-4FF7-AE66-0B61D30E5E23}" type="parTrans" cxnId="{F3AC49F8-FE8E-4213-AD85-966F0AFB7152}">
      <dgm:prSet/>
      <dgm:spPr/>
      <dgm:t>
        <a:bodyPr/>
        <a:lstStyle/>
        <a:p>
          <a:endParaRPr lang="en-US"/>
        </a:p>
      </dgm:t>
    </dgm:pt>
    <dgm:pt modelId="{BF41320B-9338-4280-AC1F-D1CF99A8E3C6}" type="sibTrans" cxnId="{F3AC49F8-FE8E-4213-AD85-966F0AFB7152}">
      <dgm:prSet/>
      <dgm:spPr/>
      <dgm:t>
        <a:bodyPr/>
        <a:lstStyle/>
        <a:p>
          <a:endParaRPr lang="en-US"/>
        </a:p>
      </dgm:t>
    </dgm:pt>
    <dgm:pt modelId="{A59E9C78-F502-4D78-B34F-60479D85F8DF}">
      <dgm:prSet phldr="0"/>
      <dgm:spPr/>
      <dgm:t>
        <a:bodyPr/>
        <a:lstStyle/>
        <a:p>
          <a:pPr algn="l"/>
          <a:r>
            <a:rPr lang="en-US" sz="1400" b="1"/>
            <a:t>Customization Layer</a:t>
          </a:r>
          <a:r>
            <a:rPr lang="en-US" sz="1400"/>
            <a:t> → </a:t>
          </a:r>
          <a:r>
            <a:rPr lang="en-US" sz="1400" err="1"/>
            <a:t>LoRAs</a:t>
          </a:r>
          <a:r>
            <a:rPr lang="en-US" sz="1400"/>
            <a:t>, </a:t>
          </a:r>
          <a:r>
            <a:rPr lang="en-US" sz="1400" err="1"/>
            <a:t>ControlNets</a:t>
          </a:r>
          <a:r>
            <a:rPr lang="en-US" sz="1400"/>
            <a:t>, inpainting, background swap</a:t>
          </a:r>
        </a:p>
      </dgm:t>
    </dgm:pt>
    <dgm:pt modelId="{3EBA55E3-38D9-4547-A43E-E3C388D69902}" type="parTrans" cxnId="{22E16A79-4D6C-4EDA-85AC-C675FBA5ED54}">
      <dgm:prSet/>
      <dgm:spPr/>
      <dgm:t>
        <a:bodyPr/>
        <a:lstStyle/>
        <a:p>
          <a:endParaRPr lang="en-US"/>
        </a:p>
      </dgm:t>
    </dgm:pt>
    <dgm:pt modelId="{3DCEB0EC-CBDA-44BB-8E1B-747814AEEB88}" type="sibTrans" cxnId="{22E16A79-4D6C-4EDA-85AC-C675FBA5ED54}">
      <dgm:prSet/>
      <dgm:spPr/>
      <dgm:t>
        <a:bodyPr/>
        <a:lstStyle/>
        <a:p>
          <a:endParaRPr lang="en-US"/>
        </a:p>
      </dgm:t>
    </dgm:pt>
    <dgm:pt modelId="{CD65F979-8CA2-4588-87A3-7594A4938012}">
      <dgm:prSet phldr="0"/>
      <dgm:spPr/>
      <dgm:t>
        <a:bodyPr/>
        <a:lstStyle/>
        <a:p>
          <a:pPr algn="l" rtl="0"/>
          <a:r>
            <a:rPr lang="en-US" sz="1400" b="1"/>
            <a:t>Post-processing</a:t>
          </a:r>
          <a:r>
            <a:rPr lang="en-US" sz="1400"/>
            <a:t> → Quality filter, watermark/logo </a:t>
          </a:r>
          <a:r>
            <a:rPr lang="en-US" sz="1400" b="0">
              <a:latin typeface="Avenir Next LT Pro"/>
            </a:rPr>
            <a:t>injection</a:t>
          </a:r>
          <a:endParaRPr lang="en-US" sz="1800" b="0">
            <a:latin typeface="Avenir Next LT Pro"/>
          </a:endParaRPr>
        </a:p>
      </dgm:t>
    </dgm:pt>
    <dgm:pt modelId="{024E016E-06B5-463C-9B7D-E9F855B09929}" type="parTrans" cxnId="{0CEF429F-1A00-4AC1-AB32-9E7BE578B10D}">
      <dgm:prSet/>
      <dgm:spPr/>
      <dgm:t>
        <a:bodyPr/>
        <a:lstStyle/>
        <a:p>
          <a:endParaRPr lang="en-US"/>
        </a:p>
      </dgm:t>
    </dgm:pt>
    <dgm:pt modelId="{AFECF490-B4B5-47EF-B892-EAE8376E0E45}" type="sibTrans" cxnId="{0CEF429F-1A00-4AC1-AB32-9E7BE578B10D}">
      <dgm:prSet/>
      <dgm:spPr/>
      <dgm:t>
        <a:bodyPr/>
        <a:lstStyle/>
        <a:p>
          <a:endParaRPr lang="en-US"/>
        </a:p>
      </dgm:t>
    </dgm:pt>
    <dgm:pt modelId="{07C74B87-FDD7-49FA-B7B0-D73E97E25805}">
      <dgm:prSet phldr="0"/>
      <dgm:spPr/>
      <dgm:t>
        <a:bodyPr/>
        <a:lstStyle/>
        <a:p>
          <a:pPr algn="l" rtl="0"/>
          <a:r>
            <a:rPr lang="en-US" sz="1400">
              <a:latin typeface="Avenir Next LT Pro"/>
            </a:rPr>
            <a:t> </a:t>
          </a:r>
          <a:r>
            <a:rPr lang="en-US" sz="1400"/>
            <a:t>Personalized videos/images</a:t>
          </a:r>
        </a:p>
      </dgm:t>
    </dgm:pt>
    <dgm:pt modelId="{DE89448C-E280-4B2F-9CDF-FDD859D135C6}" type="parTrans" cxnId="{4125B08C-AA8D-4D3E-A9B0-92706B91F9A1}">
      <dgm:prSet/>
      <dgm:spPr/>
      <dgm:t>
        <a:bodyPr/>
        <a:lstStyle/>
        <a:p>
          <a:endParaRPr lang="en-US"/>
        </a:p>
      </dgm:t>
    </dgm:pt>
    <dgm:pt modelId="{84013E30-F519-4085-9CE2-6F4315220898}" type="sibTrans" cxnId="{4125B08C-AA8D-4D3E-A9B0-92706B91F9A1}">
      <dgm:prSet/>
      <dgm:spPr/>
      <dgm:t>
        <a:bodyPr/>
        <a:lstStyle/>
        <a:p>
          <a:endParaRPr lang="en-US"/>
        </a:p>
      </dgm:t>
    </dgm:pt>
    <dgm:pt modelId="{271BD69E-FE93-42F1-9F49-6A3981AD100C}">
      <dgm:prSet phldr="0"/>
      <dgm:spPr/>
      <dgm:t>
        <a:bodyPr/>
        <a:lstStyle/>
        <a:p>
          <a:pPr algn="l" rtl="0"/>
          <a:r>
            <a:rPr lang="en-US" sz="1400">
              <a:latin typeface="Avenir Next LT Pro"/>
            </a:rPr>
            <a:t> </a:t>
          </a:r>
          <a:r>
            <a:rPr lang="en-US" sz="1400"/>
            <a:t>Format variants (16:9, 9:16, etc.)</a:t>
          </a:r>
        </a:p>
      </dgm:t>
    </dgm:pt>
    <dgm:pt modelId="{442B11A0-6502-487C-BCF2-BF649448705D}" type="parTrans" cxnId="{FA0221BA-1036-47F8-BE5B-74819A72EA1E}">
      <dgm:prSet/>
      <dgm:spPr/>
      <dgm:t>
        <a:bodyPr/>
        <a:lstStyle/>
        <a:p>
          <a:endParaRPr lang="en-US"/>
        </a:p>
      </dgm:t>
    </dgm:pt>
    <dgm:pt modelId="{FCA26DBC-4BFC-459B-B511-1C245CED7BF8}" type="sibTrans" cxnId="{FA0221BA-1036-47F8-BE5B-74819A72EA1E}">
      <dgm:prSet/>
      <dgm:spPr/>
      <dgm:t>
        <a:bodyPr/>
        <a:lstStyle/>
        <a:p>
          <a:endParaRPr lang="en-US"/>
        </a:p>
      </dgm:t>
    </dgm:pt>
    <dgm:pt modelId="{7252EA49-9F83-4AB4-A304-9D05849E1F96}">
      <dgm:prSet phldr="0"/>
      <dgm:spPr/>
      <dgm:t>
        <a:bodyPr/>
        <a:lstStyle/>
        <a:p>
          <a:pPr algn="l" rtl="0"/>
          <a:r>
            <a:rPr lang="en-US" sz="1400"/>
            <a:t> Multi-lingual/localized </a:t>
          </a:r>
          <a:r>
            <a:rPr lang="en-US" sz="1400" b="0">
              <a:latin typeface="Avenir Next LT Pro"/>
            </a:rPr>
            <a:t>assets</a:t>
          </a:r>
          <a:endParaRPr lang="en-US" sz="1800" b="0">
            <a:latin typeface="Avenir Next LT Pro"/>
          </a:endParaRPr>
        </a:p>
      </dgm:t>
    </dgm:pt>
    <dgm:pt modelId="{797042CD-0E2F-4FD6-A90B-E0D1C88F7D75}" type="parTrans" cxnId="{16615AFA-5E1F-48CF-93E9-F6723C7BEDDB}">
      <dgm:prSet/>
      <dgm:spPr/>
      <dgm:t>
        <a:bodyPr/>
        <a:lstStyle/>
        <a:p>
          <a:endParaRPr lang="en-US"/>
        </a:p>
      </dgm:t>
    </dgm:pt>
    <dgm:pt modelId="{EC23034F-AEF6-499E-9A19-C0B385AA2FF3}" type="sibTrans" cxnId="{16615AFA-5E1F-48CF-93E9-F6723C7BEDDB}">
      <dgm:prSet/>
      <dgm:spPr/>
      <dgm:t>
        <a:bodyPr/>
        <a:lstStyle/>
        <a:p>
          <a:endParaRPr lang="en-US"/>
        </a:p>
      </dgm:t>
    </dgm:pt>
    <dgm:pt modelId="{05FC323F-817D-40DF-B9DC-476650C57975}">
      <dgm:prSet phldr="0"/>
      <dgm:spPr/>
      <dgm:t>
        <a:bodyPr/>
        <a:lstStyle/>
        <a:p>
          <a:pPr algn="l"/>
          <a:r>
            <a:rPr lang="en-US" sz="2200" b="1"/>
            <a:t>Processing Stack (inside the Agent):</a:t>
          </a:r>
          <a:endParaRPr lang="en-US" sz="2200"/>
        </a:p>
      </dgm:t>
    </dgm:pt>
    <dgm:pt modelId="{E8D34742-FBB4-4408-A05A-BD5E457DBE19}" type="parTrans" cxnId="{B8C81EC8-36FC-46DA-9BB3-6FBA835B03E9}">
      <dgm:prSet/>
      <dgm:spPr/>
      <dgm:t>
        <a:bodyPr/>
        <a:lstStyle/>
        <a:p>
          <a:endParaRPr lang="en-US"/>
        </a:p>
      </dgm:t>
    </dgm:pt>
    <dgm:pt modelId="{3CF3238F-D8EE-41BE-B769-0C1498646215}" type="sibTrans" cxnId="{B8C81EC8-36FC-46DA-9BB3-6FBA835B03E9}">
      <dgm:prSet/>
      <dgm:spPr/>
      <dgm:t>
        <a:bodyPr/>
        <a:lstStyle/>
        <a:p>
          <a:endParaRPr lang="en-US"/>
        </a:p>
      </dgm:t>
    </dgm:pt>
    <dgm:pt modelId="{77928FE9-4431-4B61-881E-6484BB37BE29}">
      <dgm:prSet phldr="0"/>
      <dgm:spPr/>
      <dgm:t>
        <a:bodyPr/>
        <a:lstStyle/>
        <a:p>
          <a:r>
            <a:rPr lang="en-US" sz="2200" b="1">
              <a:latin typeface="Avenir Next LT Pro"/>
            </a:rPr>
            <a:t>Outputs</a:t>
          </a:r>
          <a:r>
            <a:rPr lang="en-US" sz="2200" b="1"/>
            <a:t>:</a:t>
          </a:r>
          <a:endParaRPr lang="en-US" sz="2200"/>
        </a:p>
      </dgm:t>
    </dgm:pt>
    <dgm:pt modelId="{64075F87-8D04-4811-98CC-F53AE499290C}" type="parTrans" cxnId="{3212332A-9F68-42C6-A5D2-BEE731077F95}">
      <dgm:prSet/>
      <dgm:spPr/>
      <dgm:t>
        <a:bodyPr/>
        <a:lstStyle/>
        <a:p>
          <a:endParaRPr lang="en-US"/>
        </a:p>
      </dgm:t>
    </dgm:pt>
    <dgm:pt modelId="{781170CF-082A-4FA1-B194-8FF836D9FDB6}" type="sibTrans" cxnId="{3212332A-9F68-42C6-A5D2-BEE731077F95}">
      <dgm:prSet/>
      <dgm:spPr/>
      <dgm:t>
        <a:bodyPr/>
        <a:lstStyle/>
        <a:p>
          <a:endParaRPr lang="en-US"/>
        </a:p>
      </dgm:t>
    </dgm:pt>
    <dgm:pt modelId="{B266F3F9-717F-4D1B-90FE-38E52F84DBA8}">
      <dgm:prSet phldr="0"/>
      <dgm:spPr/>
      <dgm:t>
        <a:bodyPr/>
        <a:lstStyle/>
        <a:p>
          <a:r>
            <a:rPr lang="en-US" sz="2200" b="1">
              <a:latin typeface="Avenir Next LT Pro"/>
            </a:rPr>
            <a:t>Feedback</a:t>
          </a:r>
          <a:r>
            <a:rPr lang="en-US" sz="2200" b="1"/>
            <a:t> Loop:</a:t>
          </a:r>
          <a:endParaRPr lang="en-US" sz="2200"/>
        </a:p>
      </dgm:t>
    </dgm:pt>
    <dgm:pt modelId="{9F71FE25-AF0B-440C-A732-46E76241A8BB}" type="parTrans" cxnId="{220E2E4D-4767-4D3F-B11A-E4A29E9282F3}">
      <dgm:prSet/>
      <dgm:spPr/>
      <dgm:t>
        <a:bodyPr/>
        <a:lstStyle/>
        <a:p>
          <a:endParaRPr lang="en-US"/>
        </a:p>
      </dgm:t>
    </dgm:pt>
    <dgm:pt modelId="{04395D68-ACF3-48D4-9F68-985281A61FBB}" type="sibTrans" cxnId="{220E2E4D-4767-4D3F-B11A-E4A29E9282F3}">
      <dgm:prSet/>
      <dgm:spPr/>
      <dgm:t>
        <a:bodyPr/>
        <a:lstStyle/>
        <a:p>
          <a:endParaRPr lang="en-US"/>
        </a:p>
      </dgm:t>
    </dgm:pt>
    <dgm:pt modelId="{E596D3C2-4817-417E-9A47-70E91C8DA843}" type="pres">
      <dgm:prSet presAssocID="{120EF525-CE6B-4A99-B1EE-B38C6E257D1E}" presName="Name0" presStyleCnt="0">
        <dgm:presLayoutVars>
          <dgm:dir/>
          <dgm:animLvl val="lvl"/>
          <dgm:resizeHandles val="exact"/>
        </dgm:presLayoutVars>
      </dgm:prSet>
      <dgm:spPr/>
    </dgm:pt>
    <dgm:pt modelId="{C3771136-1BF1-41E5-AD37-E847A850600F}" type="pres">
      <dgm:prSet presAssocID="{A92BA8E5-1D08-477D-9DC8-DDDC3BBAD1C3}" presName="vertFlow" presStyleCnt="0"/>
      <dgm:spPr/>
    </dgm:pt>
    <dgm:pt modelId="{28DFE922-DC96-4A2B-85A7-DA39666E2478}" type="pres">
      <dgm:prSet presAssocID="{A92BA8E5-1D08-477D-9DC8-DDDC3BBAD1C3}" presName="header" presStyleLbl="node1" presStyleIdx="0" presStyleCnt="4"/>
      <dgm:spPr/>
    </dgm:pt>
    <dgm:pt modelId="{38B01DF5-7BED-48F8-A82F-92CA666BB935}" type="pres">
      <dgm:prSet presAssocID="{4295A3E8-6FF1-4A81-BE36-62FB3EEC6B2B}" presName="parTrans" presStyleLbl="sibTrans2D1" presStyleIdx="0" presStyleCnt="11"/>
      <dgm:spPr/>
    </dgm:pt>
    <dgm:pt modelId="{1949C387-0C65-4DC0-A69F-6FDA51FAA681}" type="pres">
      <dgm:prSet presAssocID="{B3D1A0EE-76A3-49E6-A36A-C279436A8147}" presName="child" presStyleLbl="alignAccFollowNode1" presStyleIdx="0" presStyleCnt="11">
        <dgm:presLayoutVars>
          <dgm:chMax val="0"/>
          <dgm:bulletEnabled val="1"/>
        </dgm:presLayoutVars>
      </dgm:prSet>
      <dgm:spPr/>
    </dgm:pt>
    <dgm:pt modelId="{45A33420-4AE5-4074-9AA8-0F8A5BB2633D}" type="pres">
      <dgm:prSet presAssocID="{FB2FAF68-C58E-4E5E-BB90-970ECC19512A}" presName="sibTrans" presStyleLbl="sibTrans2D1" presStyleIdx="1" presStyleCnt="11"/>
      <dgm:spPr/>
    </dgm:pt>
    <dgm:pt modelId="{47116BB9-1914-45DE-A9B0-2DF16757E2E7}" type="pres">
      <dgm:prSet presAssocID="{390632D9-DA0D-4A0E-8421-173BCC76BD10}" presName="child" presStyleLbl="alignAccFollowNode1" presStyleIdx="1" presStyleCnt="11">
        <dgm:presLayoutVars>
          <dgm:chMax val="0"/>
          <dgm:bulletEnabled val="1"/>
        </dgm:presLayoutVars>
      </dgm:prSet>
      <dgm:spPr/>
    </dgm:pt>
    <dgm:pt modelId="{48DE265A-72F6-46E6-AAE6-DB3AAC8FC5B2}" type="pres">
      <dgm:prSet presAssocID="{B1DAF40B-E208-493A-B2B8-7FC5812935CF}" presName="sibTrans" presStyleLbl="sibTrans2D1" presStyleIdx="2" presStyleCnt="11"/>
      <dgm:spPr/>
    </dgm:pt>
    <dgm:pt modelId="{21D72F73-1262-45CD-A6A3-0A1A663636A7}" type="pres">
      <dgm:prSet presAssocID="{38A5759C-D1CD-468C-BE26-7D9FF435C6B6}" presName="child" presStyleLbl="alignAccFollowNode1" presStyleIdx="2" presStyleCnt="11">
        <dgm:presLayoutVars>
          <dgm:chMax val="0"/>
          <dgm:bulletEnabled val="1"/>
        </dgm:presLayoutVars>
      </dgm:prSet>
      <dgm:spPr/>
    </dgm:pt>
    <dgm:pt modelId="{17F5433C-3A74-4245-8BBF-A260D444FC6D}" type="pres">
      <dgm:prSet presAssocID="{A92BA8E5-1D08-477D-9DC8-DDDC3BBAD1C3}" presName="hSp" presStyleCnt="0"/>
      <dgm:spPr/>
    </dgm:pt>
    <dgm:pt modelId="{CB4A95D1-ED8F-48D3-93AB-3EECED530D4E}" type="pres">
      <dgm:prSet presAssocID="{05FC323F-817D-40DF-B9DC-476650C57975}" presName="vertFlow" presStyleCnt="0"/>
      <dgm:spPr/>
    </dgm:pt>
    <dgm:pt modelId="{86BD5E37-D75B-4B7E-9D25-2636E4BB9939}" type="pres">
      <dgm:prSet presAssocID="{05FC323F-817D-40DF-B9DC-476650C57975}" presName="header" presStyleLbl="node1" presStyleIdx="1" presStyleCnt="4"/>
      <dgm:spPr/>
    </dgm:pt>
    <dgm:pt modelId="{35762FD4-5124-4590-8DFA-B89426B897EC}" type="pres">
      <dgm:prSet presAssocID="{E71D71DE-87F9-4AD4-9384-2888472015AA}" presName="parTrans" presStyleLbl="sibTrans2D1" presStyleIdx="3" presStyleCnt="11"/>
      <dgm:spPr/>
    </dgm:pt>
    <dgm:pt modelId="{01D73EA3-3E1C-4538-8C43-9DAA6963EDD5}" type="pres">
      <dgm:prSet presAssocID="{82C3D874-7B0A-46E0-B629-8B5B306C2B3B}" presName="child" presStyleLbl="alignAccFollowNode1" presStyleIdx="3" presStyleCnt="11">
        <dgm:presLayoutVars>
          <dgm:chMax val="0"/>
          <dgm:bulletEnabled val="1"/>
        </dgm:presLayoutVars>
      </dgm:prSet>
      <dgm:spPr/>
    </dgm:pt>
    <dgm:pt modelId="{EFDC7409-6F05-4BED-B1D7-860950528D60}" type="pres">
      <dgm:prSet presAssocID="{A8BEBA1E-9471-420A-9ECF-1517210AC51B}" presName="sibTrans" presStyleLbl="sibTrans2D1" presStyleIdx="4" presStyleCnt="11"/>
      <dgm:spPr/>
    </dgm:pt>
    <dgm:pt modelId="{E65B1AAE-CFCF-4CF3-9945-582384B4AFE7}" type="pres">
      <dgm:prSet presAssocID="{F36F6359-B0D4-4092-B2FD-C822C546AF87}" presName="child" presStyleLbl="alignAccFollowNode1" presStyleIdx="4" presStyleCnt="11">
        <dgm:presLayoutVars>
          <dgm:chMax val="0"/>
          <dgm:bulletEnabled val="1"/>
        </dgm:presLayoutVars>
      </dgm:prSet>
      <dgm:spPr/>
    </dgm:pt>
    <dgm:pt modelId="{57C95F08-8D27-458F-BB1F-87909DDB7D00}" type="pres">
      <dgm:prSet presAssocID="{BF41320B-9338-4280-AC1F-D1CF99A8E3C6}" presName="sibTrans" presStyleLbl="sibTrans2D1" presStyleIdx="5" presStyleCnt="11"/>
      <dgm:spPr/>
    </dgm:pt>
    <dgm:pt modelId="{3411641D-E1E4-46E7-B3F8-1F598CEB9811}" type="pres">
      <dgm:prSet presAssocID="{A59E9C78-F502-4D78-B34F-60479D85F8DF}" presName="child" presStyleLbl="alignAccFollowNode1" presStyleIdx="5" presStyleCnt="11">
        <dgm:presLayoutVars>
          <dgm:chMax val="0"/>
          <dgm:bulletEnabled val="1"/>
        </dgm:presLayoutVars>
      </dgm:prSet>
      <dgm:spPr/>
    </dgm:pt>
    <dgm:pt modelId="{7FB0267E-5DAB-4EE6-82C7-04ABDF29CDD6}" type="pres">
      <dgm:prSet presAssocID="{3DCEB0EC-CBDA-44BB-8E1B-747814AEEB88}" presName="sibTrans" presStyleLbl="sibTrans2D1" presStyleIdx="6" presStyleCnt="11"/>
      <dgm:spPr/>
    </dgm:pt>
    <dgm:pt modelId="{39EDBEC3-0826-41AD-9826-656186DF5D16}" type="pres">
      <dgm:prSet presAssocID="{CD65F979-8CA2-4588-87A3-7594A4938012}" presName="child" presStyleLbl="alignAccFollowNode1" presStyleIdx="6" presStyleCnt="11">
        <dgm:presLayoutVars>
          <dgm:chMax val="0"/>
          <dgm:bulletEnabled val="1"/>
        </dgm:presLayoutVars>
      </dgm:prSet>
      <dgm:spPr/>
    </dgm:pt>
    <dgm:pt modelId="{DC44A76B-0013-4098-BEBF-F613FAD8BC0B}" type="pres">
      <dgm:prSet presAssocID="{05FC323F-817D-40DF-B9DC-476650C57975}" presName="hSp" presStyleCnt="0"/>
      <dgm:spPr/>
    </dgm:pt>
    <dgm:pt modelId="{A2B5F657-0359-45B6-AE0A-133825D47AB3}" type="pres">
      <dgm:prSet presAssocID="{77928FE9-4431-4B61-881E-6484BB37BE29}" presName="vertFlow" presStyleCnt="0"/>
      <dgm:spPr/>
    </dgm:pt>
    <dgm:pt modelId="{CF2EA625-68EF-4E20-AFAA-62B15AC2619F}" type="pres">
      <dgm:prSet presAssocID="{77928FE9-4431-4B61-881E-6484BB37BE29}" presName="header" presStyleLbl="node1" presStyleIdx="2" presStyleCnt="4"/>
      <dgm:spPr/>
    </dgm:pt>
    <dgm:pt modelId="{668EA885-FACC-42CF-AE5F-D14E45EE535B}" type="pres">
      <dgm:prSet presAssocID="{DE89448C-E280-4B2F-9CDF-FDD859D135C6}" presName="parTrans" presStyleLbl="sibTrans2D1" presStyleIdx="7" presStyleCnt="11"/>
      <dgm:spPr/>
    </dgm:pt>
    <dgm:pt modelId="{1C9CEEDD-9183-4329-AC89-3C75AC66DBA9}" type="pres">
      <dgm:prSet presAssocID="{07C74B87-FDD7-49FA-B7B0-D73E97E25805}" presName="child" presStyleLbl="alignAccFollowNode1" presStyleIdx="7" presStyleCnt="11">
        <dgm:presLayoutVars>
          <dgm:chMax val="0"/>
          <dgm:bulletEnabled val="1"/>
        </dgm:presLayoutVars>
      </dgm:prSet>
      <dgm:spPr/>
    </dgm:pt>
    <dgm:pt modelId="{56AC0A48-F196-4E8D-9E51-9B7CE9983FFA}" type="pres">
      <dgm:prSet presAssocID="{84013E30-F519-4085-9CE2-6F4315220898}" presName="sibTrans" presStyleLbl="sibTrans2D1" presStyleIdx="8" presStyleCnt="11"/>
      <dgm:spPr/>
    </dgm:pt>
    <dgm:pt modelId="{AAE5F51F-77FB-4E31-B189-44DE7859AF14}" type="pres">
      <dgm:prSet presAssocID="{271BD69E-FE93-42F1-9F49-6A3981AD100C}" presName="child" presStyleLbl="alignAccFollowNode1" presStyleIdx="8" presStyleCnt="11">
        <dgm:presLayoutVars>
          <dgm:chMax val="0"/>
          <dgm:bulletEnabled val="1"/>
        </dgm:presLayoutVars>
      </dgm:prSet>
      <dgm:spPr/>
    </dgm:pt>
    <dgm:pt modelId="{15B5C811-1236-4813-9530-44FBBAD79008}" type="pres">
      <dgm:prSet presAssocID="{FCA26DBC-4BFC-459B-B511-1C245CED7BF8}" presName="sibTrans" presStyleLbl="sibTrans2D1" presStyleIdx="9" presStyleCnt="11"/>
      <dgm:spPr/>
    </dgm:pt>
    <dgm:pt modelId="{A4F2FAA2-4599-4563-8D14-CA79505C46CE}" type="pres">
      <dgm:prSet presAssocID="{7252EA49-9F83-4AB4-A304-9D05849E1F96}" presName="child" presStyleLbl="alignAccFollowNode1" presStyleIdx="9" presStyleCnt="11">
        <dgm:presLayoutVars>
          <dgm:chMax val="0"/>
          <dgm:bulletEnabled val="1"/>
        </dgm:presLayoutVars>
      </dgm:prSet>
      <dgm:spPr/>
    </dgm:pt>
    <dgm:pt modelId="{28705419-7CBC-44F8-80CE-9365D0C39201}" type="pres">
      <dgm:prSet presAssocID="{77928FE9-4431-4B61-881E-6484BB37BE29}" presName="hSp" presStyleCnt="0"/>
      <dgm:spPr/>
    </dgm:pt>
    <dgm:pt modelId="{7815EB65-A31D-479B-A953-D8F85489E420}" type="pres">
      <dgm:prSet presAssocID="{B266F3F9-717F-4D1B-90FE-38E52F84DBA8}" presName="vertFlow" presStyleCnt="0"/>
      <dgm:spPr/>
    </dgm:pt>
    <dgm:pt modelId="{968F3808-99F6-4D2A-96FC-D4B284E45B9C}" type="pres">
      <dgm:prSet presAssocID="{B266F3F9-717F-4D1B-90FE-38E52F84DBA8}" presName="header" presStyleLbl="node1" presStyleIdx="3" presStyleCnt="4"/>
      <dgm:spPr/>
    </dgm:pt>
    <dgm:pt modelId="{BAABC739-F78D-4AC4-9895-2CB0C6DE2B9D}" type="pres">
      <dgm:prSet presAssocID="{A8502D2B-A4F1-42D1-9A3E-1E298381D530}" presName="parTrans" presStyleLbl="sibTrans2D1" presStyleIdx="10" presStyleCnt="11"/>
      <dgm:spPr/>
    </dgm:pt>
    <dgm:pt modelId="{2725F178-ACAB-43B6-95A1-938651B65BAA}" type="pres">
      <dgm:prSet presAssocID="{8C2577F1-186A-4A32-B594-413F9BD6CBD0}" presName="child" presStyleLbl="alignAccFollowNode1" presStyleIdx="10" presStyleCnt="11">
        <dgm:presLayoutVars>
          <dgm:chMax val="0"/>
          <dgm:bulletEnabled val="1"/>
        </dgm:presLayoutVars>
      </dgm:prSet>
      <dgm:spPr/>
    </dgm:pt>
  </dgm:ptLst>
  <dgm:cxnLst>
    <dgm:cxn modelId="{D9F6660C-8CE4-4B59-A061-982DE560C42E}" type="presOf" srcId="{A8502D2B-A4F1-42D1-9A3E-1E298381D530}" destId="{BAABC739-F78D-4AC4-9895-2CB0C6DE2B9D}" srcOrd="0" destOrd="0" presId="urn:microsoft.com/office/officeart/2005/8/layout/lProcess1"/>
    <dgm:cxn modelId="{ACDE790E-D1C4-4394-8794-6CD73BC0CFBE}" type="presOf" srcId="{B3D1A0EE-76A3-49E6-A36A-C279436A8147}" destId="{1949C387-0C65-4DC0-A69F-6FDA51FAA681}" srcOrd="0" destOrd="0" presId="urn:microsoft.com/office/officeart/2005/8/layout/lProcess1"/>
    <dgm:cxn modelId="{4229940E-57A3-4BD6-886C-66E2F8E6043E}" type="presOf" srcId="{FCA26DBC-4BFC-459B-B511-1C245CED7BF8}" destId="{15B5C811-1236-4813-9530-44FBBAD79008}" srcOrd="0" destOrd="0" presId="urn:microsoft.com/office/officeart/2005/8/layout/lProcess1"/>
    <dgm:cxn modelId="{965B2915-5B4E-46B0-ABB5-79EC2648B2B0}" type="presOf" srcId="{05FC323F-817D-40DF-B9DC-476650C57975}" destId="{86BD5E37-D75B-4B7E-9D25-2636E4BB9939}" srcOrd="0" destOrd="0" presId="urn:microsoft.com/office/officeart/2005/8/layout/lProcess1"/>
    <dgm:cxn modelId="{359FAB19-9C0F-454B-8B64-ECA34AF231F3}" type="presOf" srcId="{DE89448C-E280-4B2F-9CDF-FDD859D135C6}" destId="{668EA885-FACC-42CF-AE5F-D14E45EE535B}" srcOrd="0" destOrd="0" presId="urn:microsoft.com/office/officeart/2005/8/layout/lProcess1"/>
    <dgm:cxn modelId="{FBA6281B-E2D1-4B35-A49A-3591F426ABC5}" srcId="{120EF525-CE6B-4A99-B1EE-B38C6E257D1E}" destId="{A92BA8E5-1D08-477D-9DC8-DDDC3BBAD1C3}" srcOrd="0" destOrd="0" parTransId="{D1C9BE16-05A8-4078-8C71-B42EDA77E34D}" sibTransId="{A31CA121-ECC5-45AB-96F5-A539DB77454F}"/>
    <dgm:cxn modelId="{F6FC8B24-52F7-4B5F-AE03-6AE3BF33AA04}" type="presOf" srcId="{82C3D874-7B0A-46E0-B629-8B5B306C2B3B}" destId="{01D73EA3-3E1C-4538-8C43-9DAA6963EDD5}" srcOrd="0" destOrd="0" presId="urn:microsoft.com/office/officeart/2005/8/layout/lProcess1"/>
    <dgm:cxn modelId="{3212332A-9F68-42C6-A5D2-BEE731077F95}" srcId="{120EF525-CE6B-4A99-B1EE-B38C6E257D1E}" destId="{77928FE9-4431-4B61-881E-6484BB37BE29}" srcOrd="2" destOrd="0" parTransId="{64075F87-8D04-4811-98CC-F53AE499290C}" sibTransId="{781170CF-082A-4FA1-B194-8FF836D9FDB6}"/>
    <dgm:cxn modelId="{3688D039-95CC-4C59-8166-24873EB3220E}" type="presOf" srcId="{07C74B87-FDD7-49FA-B7B0-D73E97E25805}" destId="{1C9CEEDD-9183-4329-AC89-3C75AC66DBA9}" srcOrd="0" destOrd="0" presId="urn:microsoft.com/office/officeart/2005/8/layout/lProcess1"/>
    <dgm:cxn modelId="{32C2373A-FCEC-4759-AB8C-C31495FB5927}" type="presOf" srcId="{3DCEB0EC-CBDA-44BB-8E1B-747814AEEB88}" destId="{7FB0267E-5DAB-4EE6-82C7-04ABDF29CDD6}" srcOrd="0" destOrd="0" presId="urn:microsoft.com/office/officeart/2005/8/layout/lProcess1"/>
    <dgm:cxn modelId="{220E2E4D-4767-4D3F-B11A-E4A29E9282F3}" srcId="{120EF525-CE6B-4A99-B1EE-B38C6E257D1E}" destId="{B266F3F9-717F-4D1B-90FE-38E52F84DBA8}" srcOrd="3" destOrd="0" parTransId="{9F71FE25-AF0B-440C-A732-46E76241A8BB}" sibTransId="{04395D68-ACF3-48D4-9F68-985281A61FBB}"/>
    <dgm:cxn modelId="{1B5E0C5B-7BD7-42AC-82E6-0AB3001F311C}" type="presOf" srcId="{390632D9-DA0D-4A0E-8421-173BCC76BD10}" destId="{47116BB9-1914-45DE-A9B0-2DF16757E2E7}" srcOrd="0" destOrd="0" presId="urn:microsoft.com/office/officeart/2005/8/layout/lProcess1"/>
    <dgm:cxn modelId="{78026573-2694-49F5-96B8-92867CF46988}" type="presOf" srcId="{4295A3E8-6FF1-4A81-BE36-62FB3EEC6B2B}" destId="{38B01DF5-7BED-48F8-A82F-92CA666BB935}" srcOrd="0" destOrd="0" presId="urn:microsoft.com/office/officeart/2005/8/layout/lProcess1"/>
    <dgm:cxn modelId="{22E16A79-4D6C-4EDA-85AC-C675FBA5ED54}" srcId="{05FC323F-817D-40DF-B9DC-476650C57975}" destId="{A59E9C78-F502-4D78-B34F-60479D85F8DF}" srcOrd="2" destOrd="0" parTransId="{3EBA55E3-38D9-4547-A43E-E3C388D69902}" sibTransId="{3DCEB0EC-CBDA-44BB-8E1B-747814AEEB88}"/>
    <dgm:cxn modelId="{C130D481-9E3E-45F4-9599-EAA698C206C9}" type="presOf" srcId="{7252EA49-9F83-4AB4-A304-9D05849E1F96}" destId="{A4F2FAA2-4599-4563-8D14-CA79505C46CE}" srcOrd="0" destOrd="0" presId="urn:microsoft.com/office/officeart/2005/8/layout/lProcess1"/>
    <dgm:cxn modelId="{50AD728C-D597-47D5-9E4C-19C4624BCEA5}" srcId="{A92BA8E5-1D08-477D-9DC8-DDDC3BBAD1C3}" destId="{390632D9-DA0D-4A0E-8421-173BCC76BD10}" srcOrd="1" destOrd="0" parTransId="{49047114-4108-4D6F-9087-3E87A2B3CA66}" sibTransId="{B1DAF40B-E208-493A-B2B8-7FC5812935CF}"/>
    <dgm:cxn modelId="{4125B08C-AA8D-4D3E-A9B0-92706B91F9A1}" srcId="{77928FE9-4431-4B61-881E-6484BB37BE29}" destId="{07C74B87-FDD7-49FA-B7B0-D73E97E25805}" srcOrd="0" destOrd="0" parTransId="{DE89448C-E280-4B2F-9CDF-FDD859D135C6}" sibTransId="{84013E30-F519-4085-9CE2-6F4315220898}"/>
    <dgm:cxn modelId="{9120258E-D81F-485D-A7CB-DB4AF8912301}" type="presOf" srcId="{A59E9C78-F502-4D78-B34F-60479D85F8DF}" destId="{3411641D-E1E4-46E7-B3F8-1F598CEB9811}" srcOrd="0" destOrd="0" presId="urn:microsoft.com/office/officeart/2005/8/layout/lProcess1"/>
    <dgm:cxn modelId="{0CEF429F-1A00-4AC1-AB32-9E7BE578B10D}" srcId="{05FC323F-817D-40DF-B9DC-476650C57975}" destId="{CD65F979-8CA2-4588-87A3-7594A4938012}" srcOrd="3" destOrd="0" parTransId="{024E016E-06B5-463C-9B7D-E9F855B09929}" sibTransId="{AFECF490-B4B5-47EF-B892-EAE8376E0E45}"/>
    <dgm:cxn modelId="{14C507A5-6CCF-4DBE-ACCC-DE967AD69885}" type="presOf" srcId="{A92BA8E5-1D08-477D-9DC8-DDDC3BBAD1C3}" destId="{28DFE922-DC96-4A2B-85A7-DA39666E2478}" srcOrd="0" destOrd="0" presId="urn:microsoft.com/office/officeart/2005/8/layout/lProcess1"/>
    <dgm:cxn modelId="{9027E5B7-5ED0-47CE-B4E5-F3F342511CA4}" type="presOf" srcId="{77928FE9-4431-4B61-881E-6484BB37BE29}" destId="{CF2EA625-68EF-4E20-AFAA-62B15AC2619F}" srcOrd="0" destOrd="0" presId="urn:microsoft.com/office/officeart/2005/8/layout/lProcess1"/>
    <dgm:cxn modelId="{FA0221BA-1036-47F8-BE5B-74819A72EA1E}" srcId="{77928FE9-4431-4B61-881E-6484BB37BE29}" destId="{271BD69E-FE93-42F1-9F49-6A3981AD100C}" srcOrd="1" destOrd="0" parTransId="{442B11A0-6502-487C-BCF2-BF649448705D}" sibTransId="{FCA26DBC-4BFC-459B-B511-1C245CED7BF8}"/>
    <dgm:cxn modelId="{DB3B62BE-4530-4FC3-9D97-A1029A13BB0E}" type="presOf" srcId="{BF41320B-9338-4280-AC1F-D1CF99A8E3C6}" destId="{57C95F08-8D27-458F-BB1F-87909DDB7D00}" srcOrd="0" destOrd="0" presId="urn:microsoft.com/office/officeart/2005/8/layout/lProcess1"/>
    <dgm:cxn modelId="{844CBBC2-A27F-453F-8897-36070C40290F}" type="presOf" srcId="{A8BEBA1E-9471-420A-9ECF-1517210AC51B}" destId="{EFDC7409-6F05-4BED-B1D7-860950528D60}" srcOrd="0" destOrd="0" presId="urn:microsoft.com/office/officeart/2005/8/layout/lProcess1"/>
    <dgm:cxn modelId="{D1A15CC3-1170-47DC-9203-6E05A457DF8A}" type="presOf" srcId="{B266F3F9-717F-4D1B-90FE-38E52F84DBA8}" destId="{968F3808-99F6-4D2A-96FC-D4B284E45B9C}" srcOrd="0" destOrd="0" presId="urn:microsoft.com/office/officeart/2005/8/layout/lProcess1"/>
    <dgm:cxn modelId="{5D627CC7-D61A-41FE-85C7-8C8EDEDA05AF}" srcId="{05FC323F-817D-40DF-B9DC-476650C57975}" destId="{82C3D874-7B0A-46E0-B629-8B5B306C2B3B}" srcOrd="0" destOrd="0" parTransId="{E71D71DE-87F9-4AD4-9384-2888472015AA}" sibTransId="{A8BEBA1E-9471-420A-9ECF-1517210AC51B}"/>
    <dgm:cxn modelId="{B8C81EC8-36FC-46DA-9BB3-6FBA835B03E9}" srcId="{120EF525-CE6B-4A99-B1EE-B38C6E257D1E}" destId="{05FC323F-817D-40DF-B9DC-476650C57975}" srcOrd="1" destOrd="0" parTransId="{E8D34742-FBB4-4408-A05A-BD5E457DBE19}" sibTransId="{3CF3238F-D8EE-41BE-B769-0C1498646215}"/>
    <dgm:cxn modelId="{02E56BD4-2C72-4B40-9E11-D69ECE74A584}" srcId="{B266F3F9-717F-4D1B-90FE-38E52F84DBA8}" destId="{8C2577F1-186A-4A32-B594-413F9BD6CBD0}" srcOrd="0" destOrd="0" parTransId="{A8502D2B-A4F1-42D1-9A3E-1E298381D530}" sibTransId="{1E58197C-6B63-4406-BE19-9C92473263F5}"/>
    <dgm:cxn modelId="{77A5CADF-3640-4094-ABB7-7E8D6DF2A219}" type="presOf" srcId="{CD65F979-8CA2-4588-87A3-7594A4938012}" destId="{39EDBEC3-0826-41AD-9826-656186DF5D16}" srcOrd="0" destOrd="0" presId="urn:microsoft.com/office/officeart/2005/8/layout/lProcess1"/>
    <dgm:cxn modelId="{FDA9DBE7-10BF-43A1-AF52-316670F96A43}" type="presOf" srcId="{38A5759C-D1CD-468C-BE26-7D9FF435C6B6}" destId="{21D72F73-1262-45CD-A6A3-0A1A663636A7}" srcOrd="0" destOrd="0" presId="urn:microsoft.com/office/officeart/2005/8/layout/lProcess1"/>
    <dgm:cxn modelId="{CE7260E8-C04F-4E54-8A04-A041A507B585}" type="presOf" srcId="{8C2577F1-186A-4A32-B594-413F9BD6CBD0}" destId="{2725F178-ACAB-43B6-95A1-938651B65BAA}" srcOrd="0" destOrd="0" presId="urn:microsoft.com/office/officeart/2005/8/layout/lProcess1"/>
    <dgm:cxn modelId="{AF1DB4E8-287D-468D-9307-829F648BD294}" srcId="{A92BA8E5-1D08-477D-9DC8-DDDC3BBAD1C3}" destId="{38A5759C-D1CD-468C-BE26-7D9FF435C6B6}" srcOrd="2" destOrd="0" parTransId="{F08940DB-1D10-4137-8B81-6F3CA1912769}" sibTransId="{C3B7B37D-EFF9-402F-A30B-DB9A8135BF52}"/>
    <dgm:cxn modelId="{789D76E9-B1EB-405B-A588-9948E59B4822}" srcId="{A92BA8E5-1D08-477D-9DC8-DDDC3BBAD1C3}" destId="{B3D1A0EE-76A3-49E6-A36A-C279436A8147}" srcOrd="0" destOrd="0" parTransId="{4295A3E8-6FF1-4A81-BE36-62FB3EEC6B2B}" sibTransId="{FB2FAF68-C58E-4E5E-BB90-970ECC19512A}"/>
    <dgm:cxn modelId="{2B53F9E9-3C46-40B9-9CB0-FB0D6A315259}" type="presOf" srcId="{FB2FAF68-C58E-4E5E-BB90-970ECC19512A}" destId="{45A33420-4AE5-4074-9AA8-0F8A5BB2633D}" srcOrd="0" destOrd="0" presId="urn:microsoft.com/office/officeart/2005/8/layout/lProcess1"/>
    <dgm:cxn modelId="{4D280EF5-C86B-4CE8-B01F-CCAA1CA1F0ED}" type="presOf" srcId="{120EF525-CE6B-4A99-B1EE-B38C6E257D1E}" destId="{E596D3C2-4817-417E-9A47-70E91C8DA843}" srcOrd="0" destOrd="0" presId="urn:microsoft.com/office/officeart/2005/8/layout/lProcess1"/>
    <dgm:cxn modelId="{9F67E4F7-3E3A-40CB-A6C0-1FF0327E9BC1}" type="presOf" srcId="{271BD69E-FE93-42F1-9F49-6A3981AD100C}" destId="{AAE5F51F-77FB-4E31-B189-44DE7859AF14}" srcOrd="0" destOrd="0" presId="urn:microsoft.com/office/officeart/2005/8/layout/lProcess1"/>
    <dgm:cxn modelId="{F3AC49F8-FE8E-4213-AD85-966F0AFB7152}" srcId="{05FC323F-817D-40DF-B9DC-476650C57975}" destId="{F36F6359-B0D4-4092-B2FD-C822C546AF87}" srcOrd="1" destOrd="0" parTransId="{CDB12837-4283-4FF7-AE66-0B61D30E5E23}" sibTransId="{BF41320B-9338-4280-AC1F-D1CF99A8E3C6}"/>
    <dgm:cxn modelId="{698AFCF8-1431-437D-AC5F-73EEC28A4BD5}" type="presOf" srcId="{E71D71DE-87F9-4AD4-9384-2888472015AA}" destId="{35762FD4-5124-4590-8DFA-B89426B897EC}" srcOrd="0" destOrd="0" presId="urn:microsoft.com/office/officeart/2005/8/layout/lProcess1"/>
    <dgm:cxn modelId="{16615AFA-5E1F-48CF-93E9-F6723C7BEDDB}" srcId="{77928FE9-4431-4B61-881E-6484BB37BE29}" destId="{7252EA49-9F83-4AB4-A304-9D05849E1F96}" srcOrd="2" destOrd="0" parTransId="{797042CD-0E2F-4FD6-A90B-E0D1C88F7D75}" sibTransId="{EC23034F-AEF6-499E-9A19-C0B385AA2FF3}"/>
    <dgm:cxn modelId="{E84545FB-C901-4CA0-820C-B0D8032DA53E}" type="presOf" srcId="{B1DAF40B-E208-493A-B2B8-7FC5812935CF}" destId="{48DE265A-72F6-46E6-AAE6-DB3AAC8FC5B2}" srcOrd="0" destOrd="0" presId="urn:microsoft.com/office/officeart/2005/8/layout/lProcess1"/>
    <dgm:cxn modelId="{C21098FD-F822-4D21-9DCB-17F1CFD89575}" type="presOf" srcId="{84013E30-F519-4085-9CE2-6F4315220898}" destId="{56AC0A48-F196-4E8D-9E51-9B7CE9983FFA}" srcOrd="0" destOrd="0" presId="urn:microsoft.com/office/officeart/2005/8/layout/lProcess1"/>
    <dgm:cxn modelId="{11B867FF-BBE1-4D58-B4FA-7AE98A6706D9}" type="presOf" srcId="{F36F6359-B0D4-4092-B2FD-C822C546AF87}" destId="{E65B1AAE-CFCF-4CF3-9945-582384B4AFE7}" srcOrd="0" destOrd="0" presId="urn:microsoft.com/office/officeart/2005/8/layout/lProcess1"/>
    <dgm:cxn modelId="{EE60612B-9741-4E32-A8F0-95E3E0C1D695}" type="presParOf" srcId="{E596D3C2-4817-417E-9A47-70E91C8DA843}" destId="{C3771136-1BF1-41E5-AD37-E847A850600F}" srcOrd="0" destOrd="0" presId="urn:microsoft.com/office/officeart/2005/8/layout/lProcess1"/>
    <dgm:cxn modelId="{D5F9C241-513B-4756-90FF-65DB9B07B406}" type="presParOf" srcId="{C3771136-1BF1-41E5-AD37-E847A850600F}" destId="{28DFE922-DC96-4A2B-85A7-DA39666E2478}" srcOrd="0" destOrd="0" presId="urn:microsoft.com/office/officeart/2005/8/layout/lProcess1"/>
    <dgm:cxn modelId="{125244C0-D29F-4BB8-9D58-602BFD79FB94}" type="presParOf" srcId="{C3771136-1BF1-41E5-AD37-E847A850600F}" destId="{38B01DF5-7BED-48F8-A82F-92CA666BB935}" srcOrd="1" destOrd="0" presId="urn:microsoft.com/office/officeart/2005/8/layout/lProcess1"/>
    <dgm:cxn modelId="{ABEC5BB1-7ADD-44C4-8C36-504EECC49926}" type="presParOf" srcId="{C3771136-1BF1-41E5-AD37-E847A850600F}" destId="{1949C387-0C65-4DC0-A69F-6FDA51FAA681}" srcOrd="2" destOrd="0" presId="urn:microsoft.com/office/officeart/2005/8/layout/lProcess1"/>
    <dgm:cxn modelId="{B369E717-0710-4448-9122-FAEF4A3EF75B}" type="presParOf" srcId="{C3771136-1BF1-41E5-AD37-E847A850600F}" destId="{45A33420-4AE5-4074-9AA8-0F8A5BB2633D}" srcOrd="3" destOrd="0" presId="urn:microsoft.com/office/officeart/2005/8/layout/lProcess1"/>
    <dgm:cxn modelId="{6B8D7F4C-B3E7-4412-8F87-ADB7CB770AD0}" type="presParOf" srcId="{C3771136-1BF1-41E5-AD37-E847A850600F}" destId="{47116BB9-1914-45DE-A9B0-2DF16757E2E7}" srcOrd="4" destOrd="0" presId="urn:microsoft.com/office/officeart/2005/8/layout/lProcess1"/>
    <dgm:cxn modelId="{EA0608F3-16CA-4CE9-B462-847233A98B81}" type="presParOf" srcId="{C3771136-1BF1-41E5-AD37-E847A850600F}" destId="{48DE265A-72F6-46E6-AAE6-DB3AAC8FC5B2}" srcOrd="5" destOrd="0" presId="urn:microsoft.com/office/officeart/2005/8/layout/lProcess1"/>
    <dgm:cxn modelId="{4F618695-D849-405F-8D05-DEF7ED81B79C}" type="presParOf" srcId="{C3771136-1BF1-41E5-AD37-E847A850600F}" destId="{21D72F73-1262-45CD-A6A3-0A1A663636A7}" srcOrd="6" destOrd="0" presId="urn:microsoft.com/office/officeart/2005/8/layout/lProcess1"/>
    <dgm:cxn modelId="{782B3CD9-5497-4679-BF8A-C2C27B5AA31D}" type="presParOf" srcId="{E596D3C2-4817-417E-9A47-70E91C8DA843}" destId="{17F5433C-3A74-4245-8BBF-A260D444FC6D}" srcOrd="1" destOrd="0" presId="urn:microsoft.com/office/officeart/2005/8/layout/lProcess1"/>
    <dgm:cxn modelId="{DAFA55DC-05C3-4AE7-8284-5CA4E1CB70E2}" type="presParOf" srcId="{E596D3C2-4817-417E-9A47-70E91C8DA843}" destId="{CB4A95D1-ED8F-48D3-93AB-3EECED530D4E}" srcOrd="2" destOrd="0" presId="urn:microsoft.com/office/officeart/2005/8/layout/lProcess1"/>
    <dgm:cxn modelId="{81A8B319-A526-47EF-B474-D12C74F4C3D2}" type="presParOf" srcId="{CB4A95D1-ED8F-48D3-93AB-3EECED530D4E}" destId="{86BD5E37-D75B-4B7E-9D25-2636E4BB9939}" srcOrd="0" destOrd="0" presId="urn:microsoft.com/office/officeart/2005/8/layout/lProcess1"/>
    <dgm:cxn modelId="{B1A8AF28-9106-4117-BF5C-74D99FEACC66}" type="presParOf" srcId="{CB4A95D1-ED8F-48D3-93AB-3EECED530D4E}" destId="{35762FD4-5124-4590-8DFA-B89426B897EC}" srcOrd="1" destOrd="0" presId="urn:microsoft.com/office/officeart/2005/8/layout/lProcess1"/>
    <dgm:cxn modelId="{708BFA4F-953E-4A2A-9E2F-AFB188099B96}" type="presParOf" srcId="{CB4A95D1-ED8F-48D3-93AB-3EECED530D4E}" destId="{01D73EA3-3E1C-4538-8C43-9DAA6963EDD5}" srcOrd="2" destOrd="0" presId="urn:microsoft.com/office/officeart/2005/8/layout/lProcess1"/>
    <dgm:cxn modelId="{809BA088-4B69-4644-9847-081C755DB3C2}" type="presParOf" srcId="{CB4A95D1-ED8F-48D3-93AB-3EECED530D4E}" destId="{EFDC7409-6F05-4BED-B1D7-860950528D60}" srcOrd="3" destOrd="0" presId="urn:microsoft.com/office/officeart/2005/8/layout/lProcess1"/>
    <dgm:cxn modelId="{78FD4116-C4E3-44F6-890D-C226A8DB92A3}" type="presParOf" srcId="{CB4A95D1-ED8F-48D3-93AB-3EECED530D4E}" destId="{E65B1AAE-CFCF-4CF3-9945-582384B4AFE7}" srcOrd="4" destOrd="0" presId="urn:microsoft.com/office/officeart/2005/8/layout/lProcess1"/>
    <dgm:cxn modelId="{D5340A87-1B24-4E23-AFB5-93A12C75A8DE}" type="presParOf" srcId="{CB4A95D1-ED8F-48D3-93AB-3EECED530D4E}" destId="{57C95F08-8D27-458F-BB1F-87909DDB7D00}" srcOrd="5" destOrd="0" presId="urn:microsoft.com/office/officeart/2005/8/layout/lProcess1"/>
    <dgm:cxn modelId="{94BA92BB-6F0A-48C5-B444-5ED47145CDDA}" type="presParOf" srcId="{CB4A95D1-ED8F-48D3-93AB-3EECED530D4E}" destId="{3411641D-E1E4-46E7-B3F8-1F598CEB9811}" srcOrd="6" destOrd="0" presId="urn:microsoft.com/office/officeart/2005/8/layout/lProcess1"/>
    <dgm:cxn modelId="{A4E58390-827E-438A-9A1F-6684F373F604}" type="presParOf" srcId="{CB4A95D1-ED8F-48D3-93AB-3EECED530D4E}" destId="{7FB0267E-5DAB-4EE6-82C7-04ABDF29CDD6}" srcOrd="7" destOrd="0" presId="urn:microsoft.com/office/officeart/2005/8/layout/lProcess1"/>
    <dgm:cxn modelId="{B61DF4F4-5C4A-476F-9145-507154D1BB5A}" type="presParOf" srcId="{CB4A95D1-ED8F-48D3-93AB-3EECED530D4E}" destId="{39EDBEC3-0826-41AD-9826-656186DF5D16}" srcOrd="8" destOrd="0" presId="urn:microsoft.com/office/officeart/2005/8/layout/lProcess1"/>
    <dgm:cxn modelId="{385B1442-5123-4305-8D2C-D659FDCDB524}" type="presParOf" srcId="{E596D3C2-4817-417E-9A47-70E91C8DA843}" destId="{DC44A76B-0013-4098-BEBF-F613FAD8BC0B}" srcOrd="3" destOrd="0" presId="urn:microsoft.com/office/officeart/2005/8/layout/lProcess1"/>
    <dgm:cxn modelId="{775B23A9-0C26-4107-997F-E789C089E389}" type="presParOf" srcId="{E596D3C2-4817-417E-9A47-70E91C8DA843}" destId="{A2B5F657-0359-45B6-AE0A-133825D47AB3}" srcOrd="4" destOrd="0" presId="urn:microsoft.com/office/officeart/2005/8/layout/lProcess1"/>
    <dgm:cxn modelId="{D84FDC92-9F5D-4ECF-A451-96CF96C0ABE2}" type="presParOf" srcId="{A2B5F657-0359-45B6-AE0A-133825D47AB3}" destId="{CF2EA625-68EF-4E20-AFAA-62B15AC2619F}" srcOrd="0" destOrd="0" presId="urn:microsoft.com/office/officeart/2005/8/layout/lProcess1"/>
    <dgm:cxn modelId="{02FA1D0A-568B-433C-BA5A-7DE208BFFC0B}" type="presParOf" srcId="{A2B5F657-0359-45B6-AE0A-133825D47AB3}" destId="{668EA885-FACC-42CF-AE5F-D14E45EE535B}" srcOrd="1" destOrd="0" presId="urn:microsoft.com/office/officeart/2005/8/layout/lProcess1"/>
    <dgm:cxn modelId="{33D421DC-9D7C-4EE1-B346-C744A153714F}" type="presParOf" srcId="{A2B5F657-0359-45B6-AE0A-133825D47AB3}" destId="{1C9CEEDD-9183-4329-AC89-3C75AC66DBA9}" srcOrd="2" destOrd="0" presId="urn:microsoft.com/office/officeart/2005/8/layout/lProcess1"/>
    <dgm:cxn modelId="{BD63365E-AC24-4F6F-9E04-C7A748ACF6FC}" type="presParOf" srcId="{A2B5F657-0359-45B6-AE0A-133825D47AB3}" destId="{56AC0A48-F196-4E8D-9E51-9B7CE9983FFA}" srcOrd="3" destOrd="0" presId="urn:microsoft.com/office/officeart/2005/8/layout/lProcess1"/>
    <dgm:cxn modelId="{9A0DB62D-DBEF-47F0-BA7A-D555FCD1A073}" type="presParOf" srcId="{A2B5F657-0359-45B6-AE0A-133825D47AB3}" destId="{AAE5F51F-77FB-4E31-B189-44DE7859AF14}" srcOrd="4" destOrd="0" presId="urn:microsoft.com/office/officeart/2005/8/layout/lProcess1"/>
    <dgm:cxn modelId="{605B7E79-4852-43F9-905B-735FE3F87813}" type="presParOf" srcId="{A2B5F657-0359-45B6-AE0A-133825D47AB3}" destId="{15B5C811-1236-4813-9530-44FBBAD79008}" srcOrd="5" destOrd="0" presId="urn:microsoft.com/office/officeart/2005/8/layout/lProcess1"/>
    <dgm:cxn modelId="{E454554F-E6F3-4C33-9654-3A07FCC7A1B1}" type="presParOf" srcId="{A2B5F657-0359-45B6-AE0A-133825D47AB3}" destId="{A4F2FAA2-4599-4563-8D14-CA79505C46CE}" srcOrd="6" destOrd="0" presId="urn:microsoft.com/office/officeart/2005/8/layout/lProcess1"/>
    <dgm:cxn modelId="{7E4E3DD1-23D5-4A71-9915-740EF6E3D610}" type="presParOf" srcId="{E596D3C2-4817-417E-9A47-70E91C8DA843}" destId="{28705419-7CBC-44F8-80CE-9365D0C39201}" srcOrd="5" destOrd="0" presId="urn:microsoft.com/office/officeart/2005/8/layout/lProcess1"/>
    <dgm:cxn modelId="{E0740518-BACE-430A-B820-C117539FF701}" type="presParOf" srcId="{E596D3C2-4817-417E-9A47-70E91C8DA843}" destId="{7815EB65-A31D-479B-A953-D8F85489E420}" srcOrd="6" destOrd="0" presId="urn:microsoft.com/office/officeart/2005/8/layout/lProcess1"/>
    <dgm:cxn modelId="{E3CFEE1D-BED1-43C1-9CBB-AE112C7407B3}" type="presParOf" srcId="{7815EB65-A31D-479B-A953-D8F85489E420}" destId="{968F3808-99F6-4D2A-96FC-D4B284E45B9C}" srcOrd="0" destOrd="0" presId="urn:microsoft.com/office/officeart/2005/8/layout/lProcess1"/>
    <dgm:cxn modelId="{2741D025-B758-418C-AF8C-3B33135BE59D}" type="presParOf" srcId="{7815EB65-A31D-479B-A953-D8F85489E420}" destId="{BAABC739-F78D-4AC4-9895-2CB0C6DE2B9D}" srcOrd="1" destOrd="0" presId="urn:microsoft.com/office/officeart/2005/8/layout/lProcess1"/>
    <dgm:cxn modelId="{EDEF4C71-BB6F-47C7-B592-C8489FD1D3E7}" type="presParOf" srcId="{7815EB65-A31D-479B-A953-D8F85489E420}" destId="{2725F178-ACAB-43B6-95A1-938651B65BAA}" srcOrd="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81729DF-51F3-4EE3-BB91-39056271A353}" type="doc">
      <dgm:prSet loTypeId="urn:microsoft.com/office/officeart/2005/8/layout/chevron1" loCatId="process" qsTypeId="urn:microsoft.com/office/officeart/2005/8/quickstyle/simple1" qsCatId="simple" csTypeId="urn:microsoft.com/office/officeart/2005/8/colors/colorful3" csCatId="colorful" phldr="1"/>
      <dgm:spPr/>
    </dgm:pt>
    <dgm:pt modelId="{E292CE86-0044-4CA6-A0B5-ED20C3982D0A}">
      <dgm:prSet phldr="0"/>
      <dgm:spPr/>
      <dgm:t>
        <a:bodyPr/>
        <a:lstStyle/>
        <a:p>
          <a:pPr algn="l" rtl="0">
            <a:lnSpc>
              <a:spcPct val="114999"/>
            </a:lnSpc>
          </a:pPr>
          <a:r>
            <a:rPr lang="en" sz="1400">
              <a:latin typeface="Arial"/>
              <a:cs typeface="Arial"/>
            </a:rPr>
            <a:t>40M creatives delivered</a:t>
          </a:r>
          <a:endParaRPr lang="en-US" sz="1400">
            <a:latin typeface="Arial"/>
            <a:cs typeface="Arial"/>
          </a:endParaRPr>
        </a:p>
      </dgm:t>
    </dgm:pt>
    <dgm:pt modelId="{56476E24-D5D8-4ABA-B80E-1DF22D7F188E}" type="parTrans" cxnId="{38F578B1-545D-45B7-B143-99CD9DD9595C}">
      <dgm:prSet/>
      <dgm:spPr/>
      <dgm:t>
        <a:bodyPr/>
        <a:lstStyle/>
        <a:p>
          <a:endParaRPr lang="en-US"/>
        </a:p>
      </dgm:t>
    </dgm:pt>
    <dgm:pt modelId="{AA3DF267-C1F1-4E3D-A1C0-AC20F09F0A38}" type="sibTrans" cxnId="{38F578B1-545D-45B7-B143-99CD9DD9595C}">
      <dgm:prSet/>
      <dgm:spPr/>
      <dgm:t>
        <a:bodyPr/>
        <a:lstStyle/>
        <a:p>
          <a:endParaRPr lang="en-US"/>
        </a:p>
      </dgm:t>
    </dgm:pt>
    <dgm:pt modelId="{776972D5-0627-4203-A3F9-3A4858B37BEF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" sz="1400">
              <a:latin typeface="Arial"/>
              <a:cs typeface="Arial"/>
            </a:rPr>
            <a:t>40% CTR uplift</a:t>
          </a:r>
          <a:endParaRPr lang="en-US" sz="1400">
            <a:latin typeface="Arial"/>
            <a:cs typeface="Arial"/>
          </a:endParaRPr>
        </a:p>
      </dgm:t>
    </dgm:pt>
    <dgm:pt modelId="{71352914-F6E4-4784-9CB2-C1E020C4BC50}" type="parTrans" cxnId="{D3028BC1-A23F-4B99-AA6D-BBD88435C240}">
      <dgm:prSet/>
      <dgm:spPr/>
      <dgm:t>
        <a:bodyPr/>
        <a:lstStyle/>
        <a:p>
          <a:endParaRPr lang="en-US"/>
        </a:p>
      </dgm:t>
    </dgm:pt>
    <dgm:pt modelId="{CC53E70B-8719-44D0-8A16-CAD1C451F52E}" type="sibTrans" cxnId="{D3028BC1-A23F-4B99-AA6D-BBD88435C240}">
      <dgm:prSet/>
      <dgm:spPr/>
      <dgm:t>
        <a:bodyPr/>
        <a:lstStyle/>
        <a:p>
          <a:endParaRPr lang="en-US"/>
        </a:p>
      </dgm:t>
    </dgm:pt>
    <dgm:pt modelId="{48D29057-DCCD-4B2B-AF8E-23D6B214AC6C}">
      <dgm:prSet phldr="0"/>
      <dgm:spPr/>
      <dgm:t>
        <a:bodyPr/>
        <a:lstStyle/>
        <a:p>
          <a:pPr algn="l">
            <a:lnSpc>
              <a:spcPct val="114999"/>
            </a:lnSpc>
          </a:pPr>
          <a:r>
            <a:rPr lang="en" sz="1400" dirty="0">
              <a:latin typeface="Arial"/>
              <a:cs typeface="Arial"/>
            </a:rPr>
            <a:t>10% increase in renewals</a:t>
          </a:r>
          <a:endParaRPr lang="en-US" sz="1400" dirty="0">
            <a:latin typeface="Arial"/>
            <a:cs typeface="Arial"/>
          </a:endParaRPr>
        </a:p>
      </dgm:t>
    </dgm:pt>
    <dgm:pt modelId="{D7D2070A-69D5-49CD-BDB5-6E6DB28E3053}" type="parTrans" cxnId="{A6CC43B3-8FE7-4BFD-935E-CFF3FEFFD18B}">
      <dgm:prSet/>
      <dgm:spPr/>
      <dgm:t>
        <a:bodyPr/>
        <a:lstStyle/>
        <a:p>
          <a:endParaRPr lang="en-US"/>
        </a:p>
      </dgm:t>
    </dgm:pt>
    <dgm:pt modelId="{005EDEA1-2956-4835-BB11-96139C6DCDF4}" type="sibTrans" cxnId="{A6CC43B3-8FE7-4BFD-935E-CFF3FEFFD18B}">
      <dgm:prSet/>
      <dgm:spPr/>
      <dgm:t>
        <a:bodyPr/>
        <a:lstStyle/>
        <a:p>
          <a:endParaRPr lang="en-US"/>
        </a:p>
      </dgm:t>
    </dgm:pt>
    <dgm:pt modelId="{F528DD76-8793-4466-A43C-6B222C81B123}" type="pres">
      <dgm:prSet presAssocID="{981729DF-51F3-4EE3-BB91-39056271A353}" presName="Name0" presStyleCnt="0">
        <dgm:presLayoutVars>
          <dgm:dir/>
          <dgm:animLvl val="lvl"/>
          <dgm:resizeHandles val="exact"/>
        </dgm:presLayoutVars>
      </dgm:prSet>
      <dgm:spPr/>
    </dgm:pt>
    <dgm:pt modelId="{774E2FD4-07B7-4D07-A1A1-75B7AEE3A995}" type="pres">
      <dgm:prSet presAssocID="{E292CE86-0044-4CA6-A0B5-ED20C3982D0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F5AD6DB-8EC2-4166-B8FF-596B6EBD2E86}" type="pres">
      <dgm:prSet presAssocID="{AA3DF267-C1F1-4E3D-A1C0-AC20F09F0A38}" presName="parTxOnlySpace" presStyleCnt="0"/>
      <dgm:spPr/>
    </dgm:pt>
    <dgm:pt modelId="{626A336D-E0DB-4DD2-AE6C-58C5263CA382}" type="pres">
      <dgm:prSet presAssocID="{776972D5-0627-4203-A3F9-3A4858B37BEF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5D1083DD-070F-452A-B3E7-7570A39C78A6}" type="pres">
      <dgm:prSet presAssocID="{CC53E70B-8719-44D0-8A16-CAD1C451F52E}" presName="parTxOnlySpace" presStyleCnt="0"/>
      <dgm:spPr/>
    </dgm:pt>
    <dgm:pt modelId="{A9C22CCA-D2DA-4390-BCF6-D28853FBB3D7}" type="pres">
      <dgm:prSet presAssocID="{48D29057-DCCD-4B2B-AF8E-23D6B214AC6C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2D2A49A-9470-4CA3-AE7C-FBF2438BF236}" type="presOf" srcId="{981729DF-51F3-4EE3-BB91-39056271A353}" destId="{F528DD76-8793-4466-A43C-6B222C81B123}" srcOrd="0" destOrd="0" presId="urn:microsoft.com/office/officeart/2005/8/layout/chevron1"/>
    <dgm:cxn modelId="{063A59A1-0767-4036-A286-C0F850290CCD}" type="presOf" srcId="{E292CE86-0044-4CA6-A0B5-ED20C3982D0A}" destId="{774E2FD4-07B7-4D07-A1A1-75B7AEE3A995}" srcOrd="0" destOrd="0" presId="urn:microsoft.com/office/officeart/2005/8/layout/chevron1"/>
    <dgm:cxn modelId="{38F578B1-545D-45B7-B143-99CD9DD9595C}" srcId="{981729DF-51F3-4EE3-BB91-39056271A353}" destId="{E292CE86-0044-4CA6-A0B5-ED20C3982D0A}" srcOrd="0" destOrd="0" parTransId="{56476E24-D5D8-4ABA-B80E-1DF22D7F188E}" sibTransId="{AA3DF267-C1F1-4E3D-A1C0-AC20F09F0A38}"/>
    <dgm:cxn modelId="{A6CC43B3-8FE7-4BFD-935E-CFF3FEFFD18B}" srcId="{981729DF-51F3-4EE3-BB91-39056271A353}" destId="{48D29057-DCCD-4B2B-AF8E-23D6B214AC6C}" srcOrd="2" destOrd="0" parTransId="{D7D2070A-69D5-49CD-BDB5-6E6DB28E3053}" sibTransId="{005EDEA1-2956-4835-BB11-96139C6DCDF4}"/>
    <dgm:cxn modelId="{D3028BC1-A23F-4B99-AA6D-BBD88435C240}" srcId="{981729DF-51F3-4EE3-BB91-39056271A353}" destId="{776972D5-0627-4203-A3F9-3A4858B37BEF}" srcOrd="1" destOrd="0" parTransId="{71352914-F6E4-4784-9CB2-C1E020C4BC50}" sibTransId="{CC53E70B-8719-44D0-8A16-CAD1C451F52E}"/>
    <dgm:cxn modelId="{5A7E06C3-5F28-4AAC-832D-7E12B6E75756}" type="presOf" srcId="{776972D5-0627-4203-A3F9-3A4858B37BEF}" destId="{626A336D-E0DB-4DD2-AE6C-58C5263CA382}" srcOrd="0" destOrd="0" presId="urn:microsoft.com/office/officeart/2005/8/layout/chevron1"/>
    <dgm:cxn modelId="{01C59BF5-C0B2-404C-9E72-ED48C0F7EFD0}" type="presOf" srcId="{48D29057-DCCD-4B2B-AF8E-23D6B214AC6C}" destId="{A9C22CCA-D2DA-4390-BCF6-D28853FBB3D7}" srcOrd="0" destOrd="0" presId="urn:microsoft.com/office/officeart/2005/8/layout/chevron1"/>
    <dgm:cxn modelId="{0BF9AEE9-0B67-4DD5-B402-7C93FF102D15}" type="presParOf" srcId="{F528DD76-8793-4466-A43C-6B222C81B123}" destId="{774E2FD4-07B7-4D07-A1A1-75B7AEE3A995}" srcOrd="0" destOrd="0" presId="urn:microsoft.com/office/officeart/2005/8/layout/chevron1"/>
    <dgm:cxn modelId="{5A40A23C-240F-44E9-B151-139414AD29C8}" type="presParOf" srcId="{F528DD76-8793-4466-A43C-6B222C81B123}" destId="{9F5AD6DB-8EC2-4166-B8FF-596B6EBD2E86}" srcOrd="1" destOrd="0" presId="urn:microsoft.com/office/officeart/2005/8/layout/chevron1"/>
    <dgm:cxn modelId="{14EAA579-58F5-468F-A1B0-749597136201}" type="presParOf" srcId="{F528DD76-8793-4466-A43C-6B222C81B123}" destId="{626A336D-E0DB-4DD2-AE6C-58C5263CA382}" srcOrd="2" destOrd="0" presId="urn:microsoft.com/office/officeart/2005/8/layout/chevron1"/>
    <dgm:cxn modelId="{C182C6BF-A7F9-4871-A198-169B181C5B72}" type="presParOf" srcId="{F528DD76-8793-4466-A43C-6B222C81B123}" destId="{5D1083DD-070F-452A-B3E7-7570A39C78A6}" srcOrd="3" destOrd="0" presId="urn:microsoft.com/office/officeart/2005/8/layout/chevron1"/>
    <dgm:cxn modelId="{E917B185-2BDF-4DD9-9E08-0811E6C09508}" type="presParOf" srcId="{F528DD76-8793-4466-A43C-6B222C81B123}" destId="{A9C22CCA-D2DA-4390-BCF6-D28853FBB3D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81729DF-51F3-4EE3-BB91-39056271A353}" type="doc">
      <dgm:prSet loTypeId="urn:microsoft.com/office/officeart/2005/8/layout/chevron1" loCatId="process" qsTypeId="urn:microsoft.com/office/officeart/2005/8/quickstyle/simple1" qsCatId="simple" csTypeId="urn:microsoft.com/office/officeart/2005/8/colors/accent5_2" csCatId="accent5" phldr="1"/>
      <dgm:spPr/>
    </dgm:pt>
    <dgm:pt modelId="{E292CE86-0044-4CA6-A0B5-ED20C3982D0A}">
      <dgm:prSet phldr="0"/>
      <dgm:spPr/>
      <dgm:t>
        <a:bodyPr/>
        <a:lstStyle/>
        <a:p>
          <a:pPr algn="l" rtl="0">
            <a:lnSpc>
              <a:spcPct val="114999"/>
            </a:lnSpc>
          </a:pPr>
          <a:r>
            <a:rPr lang="en" sz="1400" b="1">
              <a:latin typeface="Avenir Next LT Pro"/>
            </a:rPr>
            <a:t> </a:t>
          </a:r>
          <a:r>
            <a:rPr lang="en" sz="1400" b="1"/>
            <a:t>44% Conversions </a:t>
          </a:r>
          <a:r>
            <a:rPr lang="en" sz="1400" b="1">
              <a:latin typeface="Avenir Next LT Pro"/>
              <a:cs typeface="Arial"/>
            </a:rPr>
            <a:t>Upliftment</a:t>
          </a:r>
          <a:endParaRPr lang="en-US" sz="1400">
            <a:latin typeface="Arial"/>
            <a:cs typeface="Arial"/>
          </a:endParaRPr>
        </a:p>
      </dgm:t>
    </dgm:pt>
    <dgm:pt modelId="{56476E24-D5D8-4ABA-B80E-1DF22D7F188E}" type="parTrans" cxnId="{38F578B1-545D-45B7-B143-99CD9DD9595C}">
      <dgm:prSet/>
      <dgm:spPr/>
      <dgm:t>
        <a:bodyPr/>
        <a:lstStyle/>
        <a:p>
          <a:endParaRPr lang="en-US"/>
        </a:p>
      </dgm:t>
    </dgm:pt>
    <dgm:pt modelId="{AA3DF267-C1F1-4E3D-A1C0-AC20F09F0A38}" type="sibTrans" cxnId="{38F578B1-545D-45B7-B143-99CD9DD9595C}">
      <dgm:prSet/>
      <dgm:spPr/>
      <dgm:t>
        <a:bodyPr/>
        <a:lstStyle/>
        <a:p>
          <a:endParaRPr lang="en-US"/>
        </a:p>
      </dgm:t>
    </dgm:pt>
    <dgm:pt modelId="{776972D5-0627-4203-A3F9-3A4858B37BEF}">
      <dgm:prSet phldr="0"/>
      <dgm:spPr/>
      <dgm:t>
        <a:bodyPr/>
        <a:lstStyle/>
        <a:p>
          <a:pPr algn="l" rtl="0">
            <a:lnSpc>
              <a:spcPct val="114999"/>
            </a:lnSpc>
          </a:pPr>
          <a:r>
            <a:rPr lang="en" sz="1400" b="1">
              <a:latin typeface="Avenir Next LT Pro"/>
            </a:rPr>
            <a:t> </a:t>
          </a:r>
          <a:r>
            <a:rPr lang="en" sz="1400" b="1"/>
            <a:t>10X Lift in Same-Day Registrations</a:t>
          </a:r>
          <a:endParaRPr lang="en-US" sz="1400">
            <a:latin typeface="Arial"/>
            <a:cs typeface="Arial"/>
          </a:endParaRPr>
        </a:p>
      </dgm:t>
    </dgm:pt>
    <dgm:pt modelId="{71352914-F6E4-4784-9CB2-C1E020C4BC50}" type="parTrans" cxnId="{D3028BC1-A23F-4B99-AA6D-BBD88435C240}">
      <dgm:prSet/>
      <dgm:spPr/>
      <dgm:t>
        <a:bodyPr/>
        <a:lstStyle/>
        <a:p>
          <a:endParaRPr lang="en-US"/>
        </a:p>
      </dgm:t>
    </dgm:pt>
    <dgm:pt modelId="{CC53E70B-8719-44D0-8A16-CAD1C451F52E}" type="sibTrans" cxnId="{D3028BC1-A23F-4B99-AA6D-BBD88435C240}">
      <dgm:prSet/>
      <dgm:spPr/>
      <dgm:t>
        <a:bodyPr/>
        <a:lstStyle/>
        <a:p>
          <a:endParaRPr lang="en-US"/>
        </a:p>
      </dgm:t>
    </dgm:pt>
    <dgm:pt modelId="{48D29057-DCCD-4B2B-AF8E-23D6B214AC6C}">
      <dgm:prSet phldr="0"/>
      <dgm:spPr/>
      <dgm:t>
        <a:bodyPr/>
        <a:lstStyle/>
        <a:p>
          <a:pPr algn="l" rtl="0">
            <a:lnSpc>
              <a:spcPct val="114999"/>
            </a:lnSpc>
          </a:pPr>
          <a:r>
            <a:rPr lang="en" sz="1400" b="1">
              <a:latin typeface="Avenir Next LT Pro"/>
            </a:rPr>
            <a:t> </a:t>
          </a:r>
          <a:r>
            <a:rPr lang="en" sz="1400" b="1"/>
            <a:t>Enhanced Customer Engagement</a:t>
          </a:r>
          <a:endParaRPr lang="en-US" sz="1400">
            <a:latin typeface="Arial"/>
            <a:cs typeface="Arial"/>
          </a:endParaRPr>
        </a:p>
      </dgm:t>
    </dgm:pt>
    <dgm:pt modelId="{D7D2070A-69D5-49CD-BDB5-6E6DB28E3053}" type="parTrans" cxnId="{A6CC43B3-8FE7-4BFD-935E-CFF3FEFFD18B}">
      <dgm:prSet/>
      <dgm:spPr/>
      <dgm:t>
        <a:bodyPr/>
        <a:lstStyle/>
        <a:p>
          <a:endParaRPr lang="en-US"/>
        </a:p>
      </dgm:t>
    </dgm:pt>
    <dgm:pt modelId="{005EDEA1-2956-4835-BB11-96139C6DCDF4}" type="sibTrans" cxnId="{A6CC43B3-8FE7-4BFD-935E-CFF3FEFFD18B}">
      <dgm:prSet/>
      <dgm:spPr/>
      <dgm:t>
        <a:bodyPr/>
        <a:lstStyle/>
        <a:p>
          <a:endParaRPr lang="en-US"/>
        </a:p>
      </dgm:t>
    </dgm:pt>
    <dgm:pt modelId="{F528DD76-8793-4466-A43C-6B222C81B123}" type="pres">
      <dgm:prSet presAssocID="{981729DF-51F3-4EE3-BB91-39056271A353}" presName="Name0" presStyleCnt="0">
        <dgm:presLayoutVars>
          <dgm:dir/>
          <dgm:animLvl val="lvl"/>
          <dgm:resizeHandles val="exact"/>
        </dgm:presLayoutVars>
      </dgm:prSet>
      <dgm:spPr/>
    </dgm:pt>
    <dgm:pt modelId="{774E2FD4-07B7-4D07-A1A1-75B7AEE3A995}" type="pres">
      <dgm:prSet presAssocID="{E292CE86-0044-4CA6-A0B5-ED20C3982D0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F5AD6DB-8EC2-4166-B8FF-596B6EBD2E86}" type="pres">
      <dgm:prSet presAssocID="{AA3DF267-C1F1-4E3D-A1C0-AC20F09F0A38}" presName="parTxOnlySpace" presStyleCnt="0"/>
      <dgm:spPr/>
    </dgm:pt>
    <dgm:pt modelId="{626A336D-E0DB-4DD2-AE6C-58C5263CA382}" type="pres">
      <dgm:prSet presAssocID="{776972D5-0627-4203-A3F9-3A4858B37BEF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5D1083DD-070F-452A-B3E7-7570A39C78A6}" type="pres">
      <dgm:prSet presAssocID="{CC53E70B-8719-44D0-8A16-CAD1C451F52E}" presName="parTxOnlySpace" presStyleCnt="0"/>
      <dgm:spPr/>
    </dgm:pt>
    <dgm:pt modelId="{A9C22CCA-D2DA-4390-BCF6-D28853FBB3D7}" type="pres">
      <dgm:prSet presAssocID="{48D29057-DCCD-4B2B-AF8E-23D6B214AC6C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2D2A49A-9470-4CA3-AE7C-FBF2438BF236}" type="presOf" srcId="{981729DF-51F3-4EE3-BB91-39056271A353}" destId="{F528DD76-8793-4466-A43C-6B222C81B123}" srcOrd="0" destOrd="0" presId="urn:microsoft.com/office/officeart/2005/8/layout/chevron1"/>
    <dgm:cxn modelId="{063A59A1-0767-4036-A286-C0F850290CCD}" type="presOf" srcId="{E292CE86-0044-4CA6-A0B5-ED20C3982D0A}" destId="{774E2FD4-07B7-4D07-A1A1-75B7AEE3A995}" srcOrd="0" destOrd="0" presId="urn:microsoft.com/office/officeart/2005/8/layout/chevron1"/>
    <dgm:cxn modelId="{38F578B1-545D-45B7-B143-99CD9DD9595C}" srcId="{981729DF-51F3-4EE3-BB91-39056271A353}" destId="{E292CE86-0044-4CA6-A0B5-ED20C3982D0A}" srcOrd="0" destOrd="0" parTransId="{56476E24-D5D8-4ABA-B80E-1DF22D7F188E}" sibTransId="{AA3DF267-C1F1-4E3D-A1C0-AC20F09F0A38}"/>
    <dgm:cxn modelId="{A6CC43B3-8FE7-4BFD-935E-CFF3FEFFD18B}" srcId="{981729DF-51F3-4EE3-BB91-39056271A353}" destId="{48D29057-DCCD-4B2B-AF8E-23D6B214AC6C}" srcOrd="2" destOrd="0" parTransId="{D7D2070A-69D5-49CD-BDB5-6E6DB28E3053}" sibTransId="{005EDEA1-2956-4835-BB11-96139C6DCDF4}"/>
    <dgm:cxn modelId="{D3028BC1-A23F-4B99-AA6D-BBD88435C240}" srcId="{981729DF-51F3-4EE3-BB91-39056271A353}" destId="{776972D5-0627-4203-A3F9-3A4858B37BEF}" srcOrd="1" destOrd="0" parTransId="{71352914-F6E4-4784-9CB2-C1E020C4BC50}" sibTransId="{CC53E70B-8719-44D0-8A16-CAD1C451F52E}"/>
    <dgm:cxn modelId="{5A7E06C3-5F28-4AAC-832D-7E12B6E75756}" type="presOf" srcId="{776972D5-0627-4203-A3F9-3A4858B37BEF}" destId="{626A336D-E0DB-4DD2-AE6C-58C5263CA382}" srcOrd="0" destOrd="0" presId="urn:microsoft.com/office/officeart/2005/8/layout/chevron1"/>
    <dgm:cxn modelId="{01C59BF5-C0B2-404C-9E72-ED48C0F7EFD0}" type="presOf" srcId="{48D29057-DCCD-4B2B-AF8E-23D6B214AC6C}" destId="{A9C22CCA-D2DA-4390-BCF6-D28853FBB3D7}" srcOrd="0" destOrd="0" presId="urn:microsoft.com/office/officeart/2005/8/layout/chevron1"/>
    <dgm:cxn modelId="{0BF9AEE9-0B67-4DD5-B402-7C93FF102D15}" type="presParOf" srcId="{F528DD76-8793-4466-A43C-6B222C81B123}" destId="{774E2FD4-07B7-4D07-A1A1-75B7AEE3A995}" srcOrd="0" destOrd="0" presId="urn:microsoft.com/office/officeart/2005/8/layout/chevron1"/>
    <dgm:cxn modelId="{5A40A23C-240F-44E9-B151-139414AD29C8}" type="presParOf" srcId="{F528DD76-8793-4466-A43C-6B222C81B123}" destId="{9F5AD6DB-8EC2-4166-B8FF-596B6EBD2E86}" srcOrd="1" destOrd="0" presId="urn:microsoft.com/office/officeart/2005/8/layout/chevron1"/>
    <dgm:cxn modelId="{14EAA579-58F5-468F-A1B0-749597136201}" type="presParOf" srcId="{F528DD76-8793-4466-A43C-6B222C81B123}" destId="{626A336D-E0DB-4DD2-AE6C-58C5263CA382}" srcOrd="2" destOrd="0" presId="urn:microsoft.com/office/officeart/2005/8/layout/chevron1"/>
    <dgm:cxn modelId="{C182C6BF-A7F9-4871-A198-169B181C5B72}" type="presParOf" srcId="{F528DD76-8793-4466-A43C-6B222C81B123}" destId="{5D1083DD-070F-452A-B3E7-7570A39C78A6}" srcOrd="3" destOrd="0" presId="urn:microsoft.com/office/officeart/2005/8/layout/chevron1"/>
    <dgm:cxn modelId="{E917B185-2BDF-4DD9-9E08-0811E6C09508}" type="presParOf" srcId="{F528DD76-8793-4466-A43C-6B222C81B123}" destId="{A9C22CCA-D2DA-4390-BCF6-D28853FBB3D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81729DF-51F3-4EE3-BB91-39056271A353}" type="doc">
      <dgm:prSet loTypeId="urn:microsoft.com/office/officeart/2005/8/layout/chevron1" loCatId="process" qsTypeId="urn:microsoft.com/office/officeart/2005/8/quickstyle/simple1" qsCatId="simple" csTypeId="urn:microsoft.com/office/officeart/2005/8/colors/colorful3" csCatId="colorful" phldr="1"/>
      <dgm:spPr/>
    </dgm:pt>
    <dgm:pt modelId="{48D29057-DCCD-4B2B-AF8E-23D6B214AC6C}">
      <dgm:prSet phldr="0"/>
      <dgm:spPr/>
      <dgm:t>
        <a:bodyPr/>
        <a:lstStyle/>
        <a:p>
          <a:pPr algn="l" rtl="0">
            <a:lnSpc>
              <a:spcPct val="114999"/>
            </a:lnSpc>
          </a:pPr>
          <a:r>
            <a:rPr lang="en" sz="1400">
              <a:latin typeface="Avenir Next LT Pro"/>
            </a:rPr>
            <a:t>Features</a:t>
          </a:r>
          <a:endParaRPr lang="en-US" sz="1400">
            <a:latin typeface="Arial"/>
            <a:cs typeface="Arial"/>
          </a:endParaRPr>
        </a:p>
      </dgm:t>
    </dgm:pt>
    <dgm:pt modelId="{D7D2070A-69D5-49CD-BDB5-6E6DB28E3053}" type="parTrans" cxnId="{A6CC43B3-8FE7-4BFD-935E-CFF3FEFFD18B}">
      <dgm:prSet/>
      <dgm:spPr/>
    </dgm:pt>
    <dgm:pt modelId="{005EDEA1-2956-4835-BB11-96139C6DCDF4}" type="sibTrans" cxnId="{A6CC43B3-8FE7-4BFD-935E-CFF3FEFFD18B}">
      <dgm:prSet/>
      <dgm:spPr/>
    </dgm:pt>
    <dgm:pt modelId="{E1109E4A-99B1-458A-AF40-5D1AA7894FBE}">
      <dgm:prSet phldr="0"/>
      <dgm:spPr/>
      <dgm:t>
        <a:bodyPr/>
        <a:lstStyle/>
        <a:p>
          <a:pPr rtl="0"/>
          <a:r>
            <a:rPr lang="en" sz="1400">
              <a:latin typeface="Avenir Next LT Pro"/>
            </a:rPr>
            <a:t>Systems</a:t>
          </a:r>
          <a:endParaRPr lang="en-US" sz="1800">
            <a:latin typeface="Avenir Next LT Pro"/>
          </a:endParaRPr>
        </a:p>
      </dgm:t>
    </dgm:pt>
    <dgm:pt modelId="{BEF43F32-8CBC-439D-AD03-C8AD81775570}" type="parTrans" cxnId="{80B81F59-04E9-4F5B-A041-3F2CF6071670}">
      <dgm:prSet/>
      <dgm:spPr/>
    </dgm:pt>
    <dgm:pt modelId="{6E713F82-8F59-4E58-8F30-B6A44CB06962}" type="sibTrans" cxnId="{80B81F59-04E9-4F5B-A041-3F2CF6071670}">
      <dgm:prSet/>
      <dgm:spPr/>
    </dgm:pt>
    <dgm:pt modelId="{24EFE617-F4AF-455A-8353-F89C19B77726}">
      <dgm:prSet phldr="0"/>
      <dgm:spPr/>
      <dgm:t>
        <a:bodyPr/>
        <a:lstStyle/>
        <a:p>
          <a:r>
            <a:rPr lang="en" sz="1400"/>
            <a:t>Autonomy</a:t>
          </a:r>
          <a:endParaRPr lang="en-US"/>
        </a:p>
      </dgm:t>
    </dgm:pt>
    <dgm:pt modelId="{24CEF6FE-C540-4D17-9F5B-E693021173A8}" type="parTrans" cxnId="{A4E36BC2-0194-4EF2-B591-C4FCD52A4489}">
      <dgm:prSet/>
      <dgm:spPr/>
    </dgm:pt>
    <dgm:pt modelId="{B5192B2A-2A69-42CF-8951-9B45F5919B72}" type="sibTrans" cxnId="{A4E36BC2-0194-4EF2-B591-C4FCD52A4489}">
      <dgm:prSet/>
      <dgm:spPr/>
    </dgm:pt>
    <dgm:pt modelId="{F528DD76-8793-4466-A43C-6B222C81B123}" type="pres">
      <dgm:prSet presAssocID="{981729DF-51F3-4EE3-BB91-39056271A353}" presName="Name0" presStyleCnt="0">
        <dgm:presLayoutVars>
          <dgm:dir/>
          <dgm:animLvl val="lvl"/>
          <dgm:resizeHandles val="exact"/>
        </dgm:presLayoutVars>
      </dgm:prSet>
      <dgm:spPr/>
    </dgm:pt>
    <dgm:pt modelId="{A9C22CCA-D2DA-4390-BCF6-D28853FBB3D7}" type="pres">
      <dgm:prSet presAssocID="{48D29057-DCCD-4B2B-AF8E-23D6B214AC6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FEB4EA7-EE61-46E7-BCC3-5B4068C915A3}" type="pres">
      <dgm:prSet presAssocID="{005EDEA1-2956-4835-BB11-96139C6DCDF4}" presName="parTxOnlySpace" presStyleCnt="0"/>
      <dgm:spPr/>
    </dgm:pt>
    <dgm:pt modelId="{C0D62787-CFBC-46EB-9243-94E81D8C3839}" type="pres">
      <dgm:prSet presAssocID="{E1109E4A-99B1-458A-AF40-5D1AA7894FB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82BE8CF-0D62-48AD-8418-E4010510DDF5}" type="pres">
      <dgm:prSet presAssocID="{6E713F82-8F59-4E58-8F30-B6A44CB06962}" presName="parTxOnlySpace" presStyleCnt="0"/>
      <dgm:spPr/>
    </dgm:pt>
    <dgm:pt modelId="{610BAB2C-C626-4E04-A524-518FB49D738D}" type="pres">
      <dgm:prSet presAssocID="{24EFE617-F4AF-455A-8353-F89C19B77726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1D10C3C-7D18-4446-AB10-B6DE95264AC1}" type="presOf" srcId="{E1109E4A-99B1-458A-AF40-5D1AA7894FBE}" destId="{C0D62787-CFBC-46EB-9243-94E81D8C3839}" srcOrd="0" destOrd="0" presId="urn:microsoft.com/office/officeart/2005/8/layout/chevron1"/>
    <dgm:cxn modelId="{80B81F59-04E9-4F5B-A041-3F2CF6071670}" srcId="{981729DF-51F3-4EE3-BB91-39056271A353}" destId="{E1109E4A-99B1-458A-AF40-5D1AA7894FBE}" srcOrd="1" destOrd="0" parTransId="{BEF43F32-8CBC-439D-AD03-C8AD81775570}" sibTransId="{6E713F82-8F59-4E58-8F30-B6A44CB06962}"/>
    <dgm:cxn modelId="{32D2A49A-9470-4CA3-AE7C-FBF2438BF236}" type="presOf" srcId="{981729DF-51F3-4EE3-BB91-39056271A353}" destId="{F528DD76-8793-4466-A43C-6B222C81B123}" srcOrd="0" destOrd="0" presId="urn:microsoft.com/office/officeart/2005/8/layout/chevron1"/>
    <dgm:cxn modelId="{94F5FFAF-DACA-4E15-9FED-DE2178016E81}" type="presOf" srcId="{48D29057-DCCD-4B2B-AF8E-23D6B214AC6C}" destId="{A9C22CCA-D2DA-4390-BCF6-D28853FBB3D7}" srcOrd="0" destOrd="0" presId="urn:microsoft.com/office/officeart/2005/8/layout/chevron1"/>
    <dgm:cxn modelId="{A6CC43B3-8FE7-4BFD-935E-CFF3FEFFD18B}" srcId="{981729DF-51F3-4EE3-BB91-39056271A353}" destId="{48D29057-DCCD-4B2B-AF8E-23D6B214AC6C}" srcOrd="0" destOrd="0" parTransId="{D7D2070A-69D5-49CD-BDB5-6E6DB28E3053}" sibTransId="{005EDEA1-2956-4835-BB11-96139C6DCDF4}"/>
    <dgm:cxn modelId="{A4E36BC2-0194-4EF2-B591-C4FCD52A4489}" srcId="{981729DF-51F3-4EE3-BB91-39056271A353}" destId="{24EFE617-F4AF-455A-8353-F89C19B77726}" srcOrd="2" destOrd="0" parTransId="{24CEF6FE-C540-4D17-9F5B-E693021173A8}" sibTransId="{B5192B2A-2A69-42CF-8951-9B45F5919B72}"/>
    <dgm:cxn modelId="{BE1DF1CB-81DE-4132-9876-57B68A775FC9}" type="presOf" srcId="{24EFE617-F4AF-455A-8353-F89C19B77726}" destId="{610BAB2C-C626-4E04-A524-518FB49D738D}" srcOrd="0" destOrd="0" presId="urn:microsoft.com/office/officeart/2005/8/layout/chevron1"/>
    <dgm:cxn modelId="{C52D08FD-2CE8-49D6-8E3F-F940341CED1D}" type="presParOf" srcId="{F528DD76-8793-4466-A43C-6B222C81B123}" destId="{A9C22CCA-D2DA-4390-BCF6-D28853FBB3D7}" srcOrd="0" destOrd="0" presId="urn:microsoft.com/office/officeart/2005/8/layout/chevron1"/>
    <dgm:cxn modelId="{10177BA7-7452-4226-A890-52D443C9B6B9}" type="presParOf" srcId="{F528DD76-8793-4466-A43C-6B222C81B123}" destId="{DFEB4EA7-EE61-46E7-BCC3-5B4068C915A3}" srcOrd="1" destOrd="0" presId="urn:microsoft.com/office/officeart/2005/8/layout/chevron1"/>
    <dgm:cxn modelId="{06A3F8B8-3A49-4198-851C-AE96A36A66B8}" type="presParOf" srcId="{F528DD76-8793-4466-A43C-6B222C81B123}" destId="{C0D62787-CFBC-46EB-9243-94E81D8C3839}" srcOrd="2" destOrd="0" presId="urn:microsoft.com/office/officeart/2005/8/layout/chevron1"/>
    <dgm:cxn modelId="{9C9B5363-101E-4EBB-BF39-6E8BD212D2AF}" type="presParOf" srcId="{F528DD76-8793-4466-A43C-6B222C81B123}" destId="{782BE8CF-0D62-48AD-8418-E4010510DDF5}" srcOrd="3" destOrd="0" presId="urn:microsoft.com/office/officeart/2005/8/layout/chevron1"/>
    <dgm:cxn modelId="{3C6E3A36-8A59-4941-9FFB-7333D85E2527}" type="presParOf" srcId="{F528DD76-8793-4466-A43C-6B222C81B123}" destId="{610BAB2C-C626-4E04-A524-518FB49D738D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9F81D7-02DA-4DB8-B770-A08B26922F8D}" type="doc">
      <dgm:prSet loTypeId="urn:microsoft.com/office/officeart/2005/8/layout/hList6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946D461D-3358-456B-92C4-87916F14927C}">
      <dgm:prSet phldrT="[Text]" phldr="0"/>
      <dgm:spPr/>
      <dgm:t>
        <a:bodyPr/>
        <a:lstStyle/>
        <a:p>
          <a:pPr rtl="0"/>
          <a:r>
            <a:rPr lang="en" dirty="0">
              <a:latin typeface="Roboto Medium"/>
              <a:ea typeface="Roboto Medium"/>
              <a:cs typeface="Roboto Medium"/>
            </a:rPr>
            <a:t> 🎯</a:t>
          </a:r>
          <a:r>
            <a:rPr lang="en" sz="1400" dirty="0">
              <a:latin typeface="Roboto Medium"/>
              <a:ea typeface="Roboto Medium"/>
              <a:cs typeface="Roboto Medium"/>
            </a:rPr>
            <a:t> Relevance &amp; Personalization</a:t>
          </a:r>
          <a:endParaRPr lang="en-US" dirty="0"/>
        </a:p>
      </dgm:t>
    </dgm:pt>
    <dgm:pt modelId="{9ED569A9-03F1-4BB0-9C8A-7EFCDCE43224}" type="parTrans" cxnId="{681A9EFA-E4C5-4286-8872-D59E778693B3}">
      <dgm:prSet/>
      <dgm:spPr/>
      <dgm:t>
        <a:bodyPr/>
        <a:lstStyle/>
        <a:p>
          <a:endParaRPr lang="en-US"/>
        </a:p>
      </dgm:t>
    </dgm:pt>
    <dgm:pt modelId="{687E6063-2E1D-49F4-A6A1-D1F3E63FD8F6}" type="sibTrans" cxnId="{681A9EFA-E4C5-4286-8872-D59E778693B3}">
      <dgm:prSet/>
      <dgm:spPr/>
      <dgm:t>
        <a:bodyPr/>
        <a:lstStyle/>
        <a:p>
          <a:endParaRPr lang="en-US"/>
        </a:p>
      </dgm:t>
    </dgm:pt>
    <dgm:pt modelId="{46E2560A-73C3-4A48-849F-55013D925D1A}">
      <dgm:prSet phldrT="[Text]" phldr="0"/>
      <dgm:spPr/>
      <dgm:t>
        <a:bodyPr/>
        <a:lstStyle/>
        <a:p>
          <a:pPr rtl="0"/>
          <a:r>
            <a:rPr lang="en-US">
              <a:latin typeface="Avenir Next LT Pro"/>
            </a:rPr>
            <a:t> </a:t>
          </a:r>
          <a:r>
            <a:rPr lang="en" sz="1000">
              <a:latin typeface="Roboto"/>
              <a:ea typeface="Roboto"/>
              <a:cs typeface="Roboto"/>
            </a:rPr>
            <a:t>No Personalization – same message for everyone</a:t>
          </a:r>
          <a:endParaRPr lang="en-US"/>
        </a:p>
      </dgm:t>
    </dgm:pt>
    <dgm:pt modelId="{497B1DB9-B86A-4C44-8B4F-2DDCBE5568B5}" type="parTrans" cxnId="{2530C281-9CF3-4579-942E-2EAD7E70E64D}">
      <dgm:prSet/>
      <dgm:spPr/>
      <dgm:t>
        <a:bodyPr/>
        <a:lstStyle/>
        <a:p>
          <a:endParaRPr lang="en-US"/>
        </a:p>
      </dgm:t>
    </dgm:pt>
    <dgm:pt modelId="{A3532E39-49D5-4C4C-AD49-F20CA3E7CD25}" type="sibTrans" cxnId="{2530C281-9CF3-4579-942E-2EAD7E70E64D}">
      <dgm:prSet/>
      <dgm:spPr/>
      <dgm:t>
        <a:bodyPr/>
        <a:lstStyle/>
        <a:p>
          <a:endParaRPr lang="en-US"/>
        </a:p>
      </dgm:t>
    </dgm:pt>
    <dgm:pt modelId="{10179B9A-CB85-44DC-8850-6CBB6D4264A3}">
      <dgm:prSet phldrT="[Text]" phldr="0"/>
      <dgm:spPr/>
      <dgm:t>
        <a:bodyPr/>
        <a:lstStyle/>
        <a:p>
          <a:pPr rtl="0"/>
          <a:r>
            <a:rPr lang="en-US">
              <a:latin typeface="Avenir Next LT Pro"/>
            </a:rPr>
            <a:t> </a:t>
          </a:r>
          <a:r>
            <a:rPr lang="en" sz="1000">
              <a:latin typeface="Roboto"/>
              <a:ea typeface="Roboto"/>
              <a:cs typeface="Roboto"/>
            </a:rPr>
            <a:t>Ad Fatigue – repetitive creatives reduce CTR by up to 50%</a:t>
          </a:r>
          <a:endParaRPr lang="en-US"/>
        </a:p>
      </dgm:t>
    </dgm:pt>
    <dgm:pt modelId="{B054F3FC-A6BA-41E7-AE60-CD1D8C371DF3}" type="parTrans" cxnId="{B3743744-BA1E-4D14-ABB9-4B7DD2C7D5F1}">
      <dgm:prSet/>
      <dgm:spPr/>
      <dgm:t>
        <a:bodyPr/>
        <a:lstStyle/>
        <a:p>
          <a:endParaRPr lang="en-US"/>
        </a:p>
      </dgm:t>
    </dgm:pt>
    <dgm:pt modelId="{BE272607-65E8-4B0B-AFB7-9E382F6774A5}" type="sibTrans" cxnId="{B3743744-BA1E-4D14-ABB9-4B7DD2C7D5F1}">
      <dgm:prSet/>
      <dgm:spPr/>
      <dgm:t>
        <a:bodyPr/>
        <a:lstStyle/>
        <a:p>
          <a:endParaRPr lang="en-US"/>
        </a:p>
      </dgm:t>
    </dgm:pt>
    <dgm:pt modelId="{257003C1-9C67-44C1-9B2E-77E1F020390B}">
      <dgm:prSet phldrT="[Text]" phldr="0"/>
      <dgm:spPr/>
      <dgm:t>
        <a:bodyPr/>
        <a:lstStyle/>
        <a:p>
          <a:pPr rtl="0"/>
          <a:r>
            <a:rPr lang="en-US">
              <a:latin typeface="Avenir Next LT Pro"/>
            </a:rPr>
            <a:t> </a:t>
          </a:r>
          <a:r>
            <a:rPr lang="en">
              <a:latin typeface="Roboto Medium"/>
              <a:ea typeface="Roboto Medium"/>
              <a:cs typeface="Roboto Medium"/>
            </a:rPr>
            <a:t>📊</a:t>
          </a:r>
          <a:r>
            <a:rPr lang="en" sz="1400">
              <a:latin typeface="Roboto Medium"/>
              <a:ea typeface="Roboto Medium"/>
              <a:cs typeface="Roboto Medium"/>
            </a:rPr>
            <a:t> Data &amp; Measurement</a:t>
          </a:r>
          <a:endParaRPr lang="en-US" sz="1400">
            <a:latin typeface="Roboto Medium"/>
            <a:ea typeface="Roboto Medium"/>
            <a:cs typeface="Roboto Medium"/>
          </a:endParaRPr>
        </a:p>
      </dgm:t>
    </dgm:pt>
    <dgm:pt modelId="{57CDF94E-5B0E-4B2F-B7F2-391B289F2579}" type="parTrans" cxnId="{C04B2948-A02C-4AD6-B954-E98827190880}">
      <dgm:prSet/>
      <dgm:spPr/>
      <dgm:t>
        <a:bodyPr/>
        <a:lstStyle/>
        <a:p>
          <a:endParaRPr lang="en-US"/>
        </a:p>
      </dgm:t>
    </dgm:pt>
    <dgm:pt modelId="{E96A89F7-7A84-460D-8F6C-AA78099B3238}" type="sibTrans" cxnId="{C04B2948-A02C-4AD6-B954-E98827190880}">
      <dgm:prSet/>
      <dgm:spPr/>
      <dgm:t>
        <a:bodyPr/>
        <a:lstStyle/>
        <a:p>
          <a:endParaRPr lang="en-US"/>
        </a:p>
      </dgm:t>
    </dgm:pt>
    <dgm:pt modelId="{8BC7CB2D-8723-4B2D-B91B-E71C2137464E}">
      <dgm:prSet phldrT="[Text]" phldr="0"/>
      <dgm:spPr/>
      <dgm:t>
        <a:bodyPr/>
        <a:lstStyle/>
        <a:p>
          <a:pPr rtl="0"/>
          <a:r>
            <a:rPr lang="en-US">
              <a:latin typeface="Avenir Next LT Pro"/>
            </a:rPr>
            <a:t> </a:t>
          </a:r>
          <a:r>
            <a:rPr lang="en-US" sz="1800"/>
            <a:t>Attribution confusion → </a:t>
          </a:r>
          <a:r>
            <a:rPr lang="en-US" sz="1800" b="1"/>
            <a:t>60% struggle with conversion drivers</a:t>
          </a:r>
        </a:p>
      </dgm:t>
    </dgm:pt>
    <dgm:pt modelId="{C0653FAD-C49B-4118-BCBB-52D0D56E3547}" type="parTrans" cxnId="{D933E8AD-1CAA-499D-96FB-B4911CCFB538}">
      <dgm:prSet/>
      <dgm:spPr/>
      <dgm:t>
        <a:bodyPr/>
        <a:lstStyle/>
        <a:p>
          <a:endParaRPr lang="en-US"/>
        </a:p>
      </dgm:t>
    </dgm:pt>
    <dgm:pt modelId="{D12EF7D1-203B-406B-B6C9-7CE1B5FABFD1}" type="sibTrans" cxnId="{D933E8AD-1CAA-499D-96FB-B4911CCFB538}">
      <dgm:prSet/>
      <dgm:spPr/>
      <dgm:t>
        <a:bodyPr/>
        <a:lstStyle/>
        <a:p>
          <a:endParaRPr lang="en-US"/>
        </a:p>
      </dgm:t>
    </dgm:pt>
    <dgm:pt modelId="{B4C684C3-C5CA-44CC-A745-8F699C05738C}">
      <dgm:prSet phldrT="[Text]" phldr="0"/>
      <dgm:spPr/>
      <dgm:t>
        <a:bodyPr/>
        <a:lstStyle/>
        <a:p>
          <a:pPr rtl="0"/>
          <a:r>
            <a:rPr lang="en" sz="1000"/>
            <a:t>Latency → ROI drop by </a:t>
          </a:r>
          <a:r>
            <a:rPr lang="en" sz="1000" b="1"/>
            <a:t>20%</a:t>
          </a:r>
        </a:p>
      </dgm:t>
    </dgm:pt>
    <dgm:pt modelId="{BB6D26D1-76C4-4554-A7EA-2CA2FC4C879B}" type="parTrans" cxnId="{F721D4D9-5989-4226-AF6F-3C2C50816EBF}">
      <dgm:prSet/>
      <dgm:spPr/>
      <dgm:t>
        <a:bodyPr/>
        <a:lstStyle/>
        <a:p>
          <a:endParaRPr lang="en-US"/>
        </a:p>
      </dgm:t>
    </dgm:pt>
    <dgm:pt modelId="{4E97F9CE-9C72-4FEE-818E-456687223DDF}" type="sibTrans" cxnId="{F721D4D9-5989-4226-AF6F-3C2C50816EBF}">
      <dgm:prSet/>
      <dgm:spPr/>
      <dgm:t>
        <a:bodyPr/>
        <a:lstStyle/>
        <a:p>
          <a:endParaRPr lang="en-US"/>
        </a:p>
      </dgm:t>
    </dgm:pt>
    <dgm:pt modelId="{9396F5F4-EB73-4DA2-9FFA-F337C1FE33BC}">
      <dgm:prSet phldrT="[Text]" phldr="0"/>
      <dgm:spPr/>
      <dgm:t>
        <a:bodyPr/>
        <a:lstStyle/>
        <a:p>
          <a:pPr rtl="0"/>
          <a:r>
            <a:rPr lang="en-US">
              <a:latin typeface="Avenir Next LT Pro"/>
            </a:rPr>
            <a:t> </a:t>
          </a:r>
          <a:r>
            <a:rPr lang="en" sz="1400">
              <a:latin typeface="Roboto Medium"/>
              <a:ea typeface="Roboto Medium"/>
              <a:cs typeface="Roboto Medium"/>
            </a:rPr>
            <a:t>💰Cost &amp; Compliance</a:t>
          </a:r>
          <a:endParaRPr lang="en-US" sz="1400">
            <a:latin typeface="Roboto Medium"/>
            <a:ea typeface="Roboto Medium"/>
            <a:cs typeface="Roboto Medium"/>
          </a:endParaRPr>
        </a:p>
      </dgm:t>
    </dgm:pt>
    <dgm:pt modelId="{F3C6D8BC-49A3-4DFD-B422-FF1FE2D2B95A}" type="parTrans" cxnId="{AAE2DB28-3DB7-40E5-8F07-FDCC780BF285}">
      <dgm:prSet/>
      <dgm:spPr/>
      <dgm:t>
        <a:bodyPr/>
        <a:lstStyle/>
        <a:p>
          <a:endParaRPr lang="en-US"/>
        </a:p>
      </dgm:t>
    </dgm:pt>
    <dgm:pt modelId="{826B1159-1FEC-4139-8C28-D68B932A2DFD}" type="sibTrans" cxnId="{AAE2DB28-3DB7-40E5-8F07-FDCC780BF285}">
      <dgm:prSet/>
      <dgm:spPr/>
      <dgm:t>
        <a:bodyPr/>
        <a:lstStyle/>
        <a:p>
          <a:endParaRPr lang="en-US"/>
        </a:p>
      </dgm:t>
    </dgm:pt>
    <dgm:pt modelId="{D49E9139-1D29-4B8F-8862-6D5D1616A49D}">
      <dgm:prSet phldrT="[Text]" phldr="0"/>
      <dgm:spPr/>
      <dgm:t>
        <a:bodyPr/>
        <a:lstStyle/>
        <a:p>
          <a:pPr rtl="0"/>
          <a:r>
            <a:rPr lang="en" sz="1000">
              <a:latin typeface="Avenir Next LT Pro"/>
            </a:rPr>
            <a:t> </a:t>
          </a:r>
          <a:r>
            <a:rPr lang="en" sz="1000"/>
            <a:t>Cookie deprecation → </a:t>
          </a:r>
          <a:r>
            <a:rPr lang="en" sz="1000" b="1"/>
            <a:t>80% drop in tracking accuracy</a:t>
          </a:r>
        </a:p>
      </dgm:t>
    </dgm:pt>
    <dgm:pt modelId="{6C276D3B-432D-41C3-A149-13B1D3D68421}" type="parTrans" cxnId="{4893CC18-C3CD-4C34-8CBC-19F1705FE24F}">
      <dgm:prSet/>
      <dgm:spPr/>
      <dgm:t>
        <a:bodyPr/>
        <a:lstStyle/>
        <a:p>
          <a:endParaRPr lang="en-US"/>
        </a:p>
      </dgm:t>
    </dgm:pt>
    <dgm:pt modelId="{5CD9544D-34CC-486E-B0D2-E0BE55BA883C}" type="sibTrans" cxnId="{4893CC18-C3CD-4C34-8CBC-19F1705FE24F}">
      <dgm:prSet/>
      <dgm:spPr/>
      <dgm:t>
        <a:bodyPr/>
        <a:lstStyle/>
        <a:p>
          <a:endParaRPr lang="en-US"/>
        </a:p>
      </dgm:t>
    </dgm:pt>
    <dgm:pt modelId="{404B182B-D1B0-4DDA-A734-FA0674011CF5}">
      <dgm:prSet phldr="0"/>
      <dgm:spPr/>
      <dgm:t>
        <a:bodyPr/>
        <a:lstStyle/>
        <a:p>
          <a:pPr rtl="0"/>
          <a:r>
            <a:rPr lang="en" sz="1000"/>
            <a:t>Data overload → only </a:t>
          </a:r>
          <a:r>
            <a:rPr lang="en" sz="1000" b="1"/>
            <a:t>40% used effectively</a:t>
          </a:r>
        </a:p>
      </dgm:t>
    </dgm:pt>
    <dgm:pt modelId="{B2791BF4-D16A-40D5-8BEC-271850616753}" type="parTrans" cxnId="{1B8D735B-D760-4814-A999-21B105E8A669}">
      <dgm:prSet/>
      <dgm:spPr/>
      <dgm:t>
        <a:bodyPr/>
        <a:lstStyle/>
        <a:p>
          <a:endParaRPr lang="en-US"/>
        </a:p>
      </dgm:t>
    </dgm:pt>
    <dgm:pt modelId="{D537C29E-43FC-41B8-915C-90B5B808B004}" type="sibTrans" cxnId="{1B8D735B-D760-4814-A999-21B105E8A669}">
      <dgm:prSet/>
      <dgm:spPr/>
      <dgm:t>
        <a:bodyPr/>
        <a:lstStyle/>
        <a:p>
          <a:endParaRPr lang="en-US"/>
        </a:p>
      </dgm:t>
    </dgm:pt>
    <dgm:pt modelId="{DE11DE75-0C62-463B-8614-4DF6C6CB8181}">
      <dgm:prSet phldr="0"/>
      <dgm:spPr/>
      <dgm:t>
        <a:bodyPr/>
        <a:lstStyle/>
        <a:p>
          <a:pPr rtl="0"/>
          <a:r>
            <a:rPr lang="en-US">
              <a:latin typeface="Avenir Next LT Pro"/>
            </a:rPr>
            <a:t> </a:t>
          </a:r>
          <a:r>
            <a:rPr lang="en-US" sz="1800"/>
            <a:t>CPC up </a:t>
          </a:r>
          <a:r>
            <a:rPr lang="en-US" sz="1800" b="1"/>
            <a:t>15–20% YoY</a:t>
          </a:r>
          <a:endParaRPr lang="en" sz="1000"/>
        </a:p>
      </dgm:t>
    </dgm:pt>
    <dgm:pt modelId="{98343AF7-4E72-4BF6-8213-8566AC2DA052}" type="parTrans" cxnId="{F00CEC5F-DBC9-441A-AC94-822554E4E106}">
      <dgm:prSet/>
      <dgm:spPr/>
      <dgm:t>
        <a:bodyPr/>
        <a:lstStyle/>
        <a:p>
          <a:endParaRPr lang="en-US"/>
        </a:p>
      </dgm:t>
    </dgm:pt>
    <dgm:pt modelId="{C511DEF1-CEA2-40A7-876A-A873FD50512B}" type="sibTrans" cxnId="{F00CEC5F-DBC9-441A-AC94-822554E4E106}">
      <dgm:prSet/>
      <dgm:spPr/>
      <dgm:t>
        <a:bodyPr/>
        <a:lstStyle/>
        <a:p>
          <a:endParaRPr lang="en-US"/>
        </a:p>
      </dgm:t>
    </dgm:pt>
    <dgm:pt modelId="{E2040034-EBE7-47E6-8657-D3085E1A4FCE}">
      <dgm:prSet phldr="0"/>
      <dgm:spPr/>
      <dgm:t>
        <a:bodyPr/>
        <a:lstStyle/>
        <a:p>
          <a:pPr rtl="0"/>
          <a:r>
            <a:rPr lang="en" sz="1000"/>
            <a:t>Cross-channel complexity → inconsistent messaging</a:t>
          </a:r>
        </a:p>
      </dgm:t>
    </dgm:pt>
    <dgm:pt modelId="{69A56CD4-EE05-41C8-A95D-3E86CE8CD582}" type="parTrans" cxnId="{63434552-6F87-4490-97F1-AF75A258E122}">
      <dgm:prSet/>
      <dgm:spPr/>
      <dgm:t>
        <a:bodyPr/>
        <a:lstStyle/>
        <a:p>
          <a:endParaRPr lang="en-US"/>
        </a:p>
      </dgm:t>
    </dgm:pt>
    <dgm:pt modelId="{E79EB6C6-68BD-448A-8C6B-58F70903E855}" type="sibTrans" cxnId="{63434552-6F87-4490-97F1-AF75A258E122}">
      <dgm:prSet/>
      <dgm:spPr/>
      <dgm:t>
        <a:bodyPr/>
        <a:lstStyle/>
        <a:p>
          <a:endParaRPr lang="en-US"/>
        </a:p>
      </dgm:t>
    </dgm:pt>
    <dgm:pt modelId="{236F2948-93E8-4FCB-95BD-027BB3CFE280}" type="pres">
      <dgm:prSet presAssocID="{C69F81D7-02DA-4DB8-B770-A08B26922F8D}" presName="Name0" presStyleCnt="0">
        <dgm:presLayoutVars>
          <dgm:dir/>
          <dgm:resizeHandles val="exact"/>
        </dgm:presLayoutVars>
      </dgm:prSet>
      <dgm:spPr/>
    </dgm:pt>
    <dgm:pt modelId="{D198797F-5063-423C-8E7C-9C9CA5988A72}" type="pres">
      <dgm:prSet presAssocID="{946D461D-3358-456B-92C4-87916F14927C}" presName="node" presStyleLbl="node1" presStyleIdx="0" presStyleCnt="3">
        <dgm:presLayoutVars>
          <dgm:bulletEnabled val="1"/>
        </dgm:presLayoutVars>
      </dgm:prSet>
      <dgm:spPr>
        <a:solidFill>
          <a:srgbClr val="1560BD"/>
        </a:solidFill>
      </dgm:spPr>
    </dgm:pt>
    <dgm:pt modelId="{657F162C-9FF7-46D2-AE7A-047975E07B38}" type="pres">
      <dgm:prSet presAssocID="{687E6063-2E1D-49F4-A6A1-D1F3E63FD8F6}" presName="sibTrans" presStyleCnt="0"/>
      <dgm:spPr/>
    </dgm:pt>
    <dgm:pt modelId="{DB3CAF15-1B93-4800-8244-D512773173E8}" type="pres">
      <dgm:prSet presAssocID="{257003C1-9C67-44C1-9B2E-77E1F020390B}" presName="node" presStyleLbl="node1" presStyleIdx="1" presStyleCnt="3">
        <dgm:presLayoutVars>
          <dgm:bulletEnabled val="1"/>
        </dgm:presLayoutVars>
      </dgm:prSet>
      <dgm:spPr>
        <a:solidFill>
          <a:schemeClr val="accent3"/>
        </a:solidFill>
      </dgm:spPr>
    </dgm:pt>
    <dgm:pt modelId="{58959D11-F450-402C-9E54-E9776A8DCF1D}" type="pres">
      <dgm:prSet presAssocID="{E96A89F7-7A84-460D-8F6C-AA78099B3238}" presName="sibTrans" presStyleCnt="0"/>
      <dgm:spPr/>
    </dgm:pt>
    <dgm:pt modelId="{DE3BFFA3-829A-4226-AAB9-3A7AC4639DF2}" type="pres">
      <dgm:prSet presAssocID="{9396F5F4-EB73-4DA2-9FFA-F337C1FE33BC}" presName="node" presStyleLbl="node1" presStyleIdx="2" presStyleCnt="3">
        <dgm:presLayoutVars>
          <dgm:bulletEnabled val="1"/>
        </dgm:presLayoutVars>
      </dgm:prSet>
      <dgm:spPr>
        <a:solidFill>
          <a:schemeClr val="accent4"/>
        </a:solidFill>
      </dgm:spPr>
    </dgm:pt>
  </dgm:ptLst>
  <dgm:cxnLst>
    <dgm:cxn modelId="{500ADE01-A6CD-42FF-8725-0044C2E521BF}" type="presOf" srcId="{946D461D-3358-456B-92C4-87916F14927C}" destId="{D198797F-5063-423C-8E7C-9C9CA5988A72}" srcOrd="0" destOrd="0" presId="urn:microsoft.com/office/officeart/2005/8/layout/hList6"/>
    <dgm:cxn modelId="{8C41A618-CEEB-4D10-8460-66AD392EAD8F}" type="presOf" srcId="{10179B9A-CB85-44DC-8850-6CBB6D4264A3}" destId="{D198797F-5063-423C-8E7C-9C9CA5988A72}" srcOrd="0" destOrd="2" presId="urn:microsoft.com/office/officeart/2005/8/layout/hList6"/>
    <dgm:cxn modelId="{4893CC18-C3CD-4C34-8CBC-19F1705FE24F}" srcId="{9396F5F4-EB73-4DA2-9FFA-F337C1FE33BC}" destId="{D49E9139-1D29-4B8F-8862-6D5D1616A49D}" srcOrd="1" destOrd="0" parTransId="{6C276D3B-432D-41C3-A149-13B1D3D68421}" sibTransId="{5CD9544D-34CC-486E-B0D2-E0BE55BA883C}"/>
    <dgm:cxn modelId="{AAE2DB28-3DB7-40E5-8F07-FDCC780BF285}" srcId="{C69F81D7-02DA-4DB8-B770-A08B26922F8D}" destId="{9396F5F4-EB73-4DA2-9FFA-F337C1FE33BC}" srcOrd="2" destOrd="0" parTransId="{F3C6D8BC-49A3-4DFD-B422-FF1FE2D2B95A}" sibTransId="{826B1159-1FEC-4139-8C28-D68B932A2DFD}"/>
    <dgm:cxn modelId="{4860C42F-B4C6-4BB0-B07F-A5E97A1CC07D}" type="presOf" srcId="{8BC7CB2D-8723-4B2D-B91B-E71C2137464E}" destId="{DB3CAF15-1B93-4800-8244-D512773173E8}" srcOrd="0" destOrd="2" presId="urn:microsoft.com/office/officeart/2005/8/layout/hList6"/>
    <dgm:cxn modelId="{B3743744-BA1E-4D14-ABB9-4B7DD2C7D5F1}" srcId="{946D461D-3358-456B-92C4-87916F14927C}" destId="{10179B9A-CB85-44DC-8850-6CBB6D4264A3}" srcOrd="1" destOrd="0" parTransId="{B054F3FC-A6BA-41E7-AE60-CD1D8C371DF3}" sibTransId="{BE272607-65E8-4B0B-AFB7-9E382F6774A5}"/>
    <dgm:cxn modelId="{C04B2948-A02C-4AD6-B954-E98827190880}" srcId="{C69F81D7-02DA-4DB8-B770-A08B26922F8D}" destId="{257003C1-9C67-44C1-9B2E-77E1F020390B}" srcOrd="1" destOrd="0" parTransId="{57CDF94E-5B0E-4B2F-B7F2-391B289F2579}" sibTransId="{E96A89F7-7A84-460D-8F6C-AA78099B3238}"/>
    <dgm:cxn modelId="{63434552-6F87-4490-97F1-AF75A258E122}" srcId="{9396F5F4-EB73-4DA2-9FFA-F337C1FE33BC}" destId="{E2040034-EBE7-47E6-8657-D3085E1A4FCE}" srcOrd="2" destOrd="0" parTransId="{69A56CD4-EE05-41C8-A95D-3E86CE8CD582}" sibTransId="{E79EB6C6-68BD-448A-8C6B-58F70903E855}"/>
    <dgm:cxn modelId="{1B8D735B-D760-4814-A999-21B105E8A669}" srcId="{257003C1-9C67-44C1-9B2E-77E1F020390B}" destId="{404B182B-D1B0-4DDA-A734-FA0674011CF5}" srcOrd="0" destOrd="0" parTransId="{B2791BF4-D16A-40D5-8BEC-271850616753}" sibTransId="{D537C29E-43FC-41B8-915C-90B5B808B004}"/>
    <dgm:cxn modelId="{F00CEC5F-DBC9-441A-AC94-822554E4E106}" srcId="{9396F5F4-EB73-4DA2-9FFA-F337C1FE33BC}" destId="{DE11DE75-0C62-463B-8614-4DF6C6CB8181}" srcOrd="0" destOrd="0" parTransId="{98343AF7-4E72-4BF6-8213-8566AC2DA052}" sibTransId="{C511DEF1-CEA2-40A7-876A-A873FD50512B}"/>
    <dgm:cxn modelId="{39374669-3E41-4BA3-B631-0B269D7FE055}" type="presOf" srcId="{E2040034-EBE7-47E6-8657-D3085E1A4FCE}" destId="{DE3BFFA3-829A-4226-AAB9-3A7AC4639DF2}" srcOrd="0" destOrd="3" presId="urn:microsoft.com/office/officeart/2005/8/layout/hList6"/>
    <dgm:cxn modelId="{0DC4E96E-59DD-4255-8B98-1DEBDC8BE896}" type="presOf" srcId="{257003C1-9C67-44C1-9B2E-77E1F020390B}" destId="{DB3CAF15-1B93-4800-8244-D512773173E8}" srcOrd="0" destOrd="0" presId="urn:microsoft.com/office/officeart/2005/8/layout/hList6"/>
    <dgm:cxn modelId="{2530C281-9CF3-4579-942E-2EAD7E70E64D}" srcId="{946D461D-3358-456B-92C4-87916F14927C}" destId="{46E2560A-73C3-4A48-849F-55013D925D1A}" srcOrd="0" destOrd="0" parTransId="{497B1DB9-B86A-4C44-8B4F-2DDCBE5568B5}" sibTransId="{A3532E39-49D5-4C4C-AD49-F20CA3E7CD25}"/>
    <dgm:cxn modelId="{1153598F-A38A-421E-8F5C-93D467569844}" type="presOf" srcId="{404B182B-D1B0-4DDA-A734-FA0674011CF5}" destId="{DB3CAF15-1B93-4800-8244-D512773173E8}" srcOrd="0" destOrd="1" presId="urn:microsoft.com/office/officeart/2005/8/layout/hList6"/>
    <dgm:cxn modelId="{1C9E95A9-9AF9-40E5-A76D-077052C189E2}" type="presOf" srcId="{D49E9139-1D29-4B8F-8862-6D5D1616A49D}" destId="{DE3BFFA3-829A-4226-AAB9-3A7AC4639DF2}" srcOrd="0" destOrd="2" presId="urn:microsoft.com/office/officeart/2005/8/layout/hList6"/>
    <dgm:cxn modelId="{D933E8AD-1CAA-499D-96FB-B4911CCFB538}" srcId="{257003C1-9C67-44C1-9B2E-77E1F020390B}" destId="{8BC7CB2D-8723-4B2D-B91B-E71C2137464E}" srcOrd="1" destOrd="0" parTransId="{C0653FAD-C49B-4118-BCBB-52D0D56E3547}" sibTransId="{D12EF7D1-203B-406B-B6C9-7CE1B5FABFD1}"/>
    <dgm:cxn modelId="{FDBC03CC-B988-410B-8B67-A17E4F6A7E60}" type="presOf" srcId="{9396F5F4-EB73-4DA2-9FFA-F337C1FE33BC}" destId="{DE3BFFA3-829A-4226-AAB9-3A7AC4639DF2}" srcOrd="0" destOrd="0" presId="urn:microsoft.com/office/officeart/2005/8/layout/hList6"/>
    <dgm:cxn modelId="{8F7301D0-C687-464E-9518-AEC4B8E82468}" type="presOf" srcId="{B4C684C3-C5CA-44CC-A745-8F699C05738C}" destId="{DB3CAF15-1B93-4800-8244-D512773173E8}" srcOrd="0" destOrd="3" presId="urn:microsoft.com/office/officeart/2005/8/layout/hList6"/>
    <dgm:cxn modelId="{F721D4D9-5989-4226-AF6F-3C2C50816EBF}" srcId="{257003C1-9C67-44C1-9B2E-77E1F020390B}" destId="{B4C684C3-C5CA-44CC-A745-8F699C05738C}" srcOrd="2" destOrd="0" parTransId="{BB6D26D1-76C4-4554-A7EA-2CA2FC4C879B}" sibTransId="{4E97F9CE-9C72-4FEE-818E-456687223DDF}"/>
    <dgm:cxn modelId="{B5C267E9-605D-4C5E-AFEA-8365DB7C3BB8}" type="presOf" srcId="{C69F81D7-02DA-4DB8-B770-A08B26922F8D}" destId="{236F2948-93E8-4FCB-95BD-027BB3CFE280}" srcOrd="0" destOrd="0" presId="urn:microsoft.com/office/officeart/2005/8/layout/hList6"/>
    <dgm:cxn modelId="{76B5FDF8-122D-4A59-9068-837BC70E9F80}" type="presOf" srcId="{46E2560A-73C3-4A48-849F-55013D925D1A}" destId="{D198797F-5063-423C-8E7C-9C9CA5988A72}" srcOrd="0" destOrd="1" presId="urn:microsoft.com/office/officeart/2005/8/layout/hList6"/>
    <dgm:cxn modelId="{681A9EFA-E4C5-4286-8872-D59E778693B3}" srcId="{C69F81D7-02DA-4DB8-B770-A08B26922F8D}" destId="{946D461D-3358-456B-92C4-87916F14927C}" srcOrd="0" destOrd="0" parTransId="{9ED569A9-03F1-4BB0-9C8A-7EFCDCE43224}" sibTransId="{687E6063-2E1D-49F4-A6A1-D1F3E63FD8F6}"/>
    <dgm:cxn modelId="{6FA8F2FF-99AB-4D24-93F2-E78FD6C98DF8}" type="presOf" srcId="{DE11DE75-0C62-463B-8614-4DF6C6CB8181}" destId="{DE3BFFA3-829A-4226-AAB9-3A7AC4639DF2}" srcOrd="0" destOrd="1" presId="urn:microsoft.com/office/officeart/2005/8/layout/hList6"/>
    <dgm:cxn modelId="{2A3E2FA3-246C-4E80-BD1F-F4EDF77EA5F1}" type="presParOf" srcId="{236F2948-93E8-4FCB-95BD-027BB3CFE280}" destId="{D198797F-5063-423C-8E7C-9C9CA5988A72}" srcOrd="0" destOrd="0" presId="urn:microsoft.com/office/officeart/2005/8/layout/hList6"/>
    <dgm:cxn modelId="{43CA6F96-D070-4DF3-8CFC-10E96114827F}" type="presParOf" srcId="{236F2948-93E8-4FCB-95BD-027BB3CFE280}" destId="{657F162C-9FF7-46D2-AE7A-047975E07B38}" srcOrd="1" destOrd="0" presId="urn:microsoft.com/office/officeart/2005/8/layout/hList6"/>
    <dgm:cxn modelId="{FC8A28B4-F5E9-4590-AE28-0EE64CF04054}" type="presParOf" srcId="{236F2948-93E8-4FCB-95BD-027BB3CFE280}" destId="{DB3CAF15-1B93-4800-8244-D512773173E8}" srcOrd="2" destOrd="0" presId="urn:microsoft.com/office/officeart/2005/8/layout/hList6"/>
    <dgm:cxn modelId="{747AD8EB-CD06-40F2-A47D-FC3155B6E8A3}" type="presParOf" srcId="{236F2948-93E8-4FCB-95BD-027BB3CFE280}" destId="{58959D11-F450-402C-9E54-E9776A8DCF1D}" srcOrd="3" destOrd="0" presId="urn:microsoft.com/office/officeart/2005/8/layout/hList6"/>
    <dgm:cxn modelId="{ADE5252E-8650-4013-8B70-2230DB538B40}" type="presParOf" srcId="{236F2948-93E8-4FCB-95BD-027BB3CFE280}" destId="{DE3BFFA3-829A-4226-AAB9-3A7AC4639DF2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E6AA97-6EAB-468D-BB14-7F8DF072DF6A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/>
    </dgm:pt>
    <dgm:pt modelId="{0708A1B0-F4B0-465D-9EA8-652F1D52C014}">
      <dgm:prSet phldr="0" custT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2100" b="1">
              <a:solidFill>
                <a:srgbClr val="FFFFFF"/>
              </a:solidFill>
              <a:latin typeface="Avenir Next LT Pro"/>
              <a:ea typeface="+mn-ea"/>
              <a:cs typeface="+mn-cs"/>
            </a:rPr>
            <a:t>Pain </a:t>
          </a:r>
          <a:br>
            <a:rPr lang="en-US" sz="21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2100">
              <a:solidFill>
                <a:srgbClr val="FFFFFF"/>
              </a:solidFill>
              <a:latin typeface="Avenir Next LT Pro"/>
              <a:ea typeface="+mn-ea"/>
              <a:cs typeface="+mn-cs"/>
            </a:rPr>
            <a:t>(Zero)</a:t>
          </a:r>
        </a:p>
      </dgm:t>
    </dgm:pt>
    <dgm:pt modelId="{5258B573-FD43-4940-9A5E-BD57CCFA148F}" type="parTrans" cxnId="{724D7756-B8ED-424C-A1A9-EA9043E28F46}">
      <dgm:prSet/>
      <dgm:spPr/>
      <dgm:t>
        <a:bodyPr/>
        <a:lstStyle/>
        <a:p>
          <a:endParaRPr lang="en-US"/>
        </a:p>
      </dgm:t>
    </dgm:pt>
    <dgm:pt modelId="{C4292FBA-C2C3-4C23-9B17-570F7178FEB7}" type="sibTrans" cxnId="{724D7756-B8ED-424C-A1A9-EA9043E28F46}">
      <dgm:prSet/>
      <dgm:spPr/>
      <dgm:t>
        <a:bodyPr/>
        <a:lstStyle/>
        <a:p>
          <a:endParaRPr lang="en-US"/>
        </a:p>
      </dgm:t>
    </dgm:pt>
    <dgm:pt modelId="{7C3EED2E-06F7-49B2-B779-23CA6898EDD3}">
      <dgm:prSet phldr="0" custT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2100" b="1">
              <a:solidFill>
                <a:srgbClr val="FFFFFF"/>
              </a:solidFill>
              <a:latin typeface="Avenir Next LT Pro"/>
              <a:ea typeface="+mn-ea"/>
              <a:cs typeface="+mn-cs"/>
            </a:rPr>
            <a:t>Leap </a:t>
          </a:r>
          <a:br>
            <a:rPr lang="en-US" sz="2100">
              <a:latin typeface="Avenir Next LT Pro"/>
              <a:ea typeface="+mn-ea"/>
              <a:cs typeface="+mn-cs"/>
            </a:rPr>
          </a:br>
          <a:r>
            <a:rPr lang="en-US" sz="2100" b="0">
              <a:solidFill>
                <a:srgbClr val="FFFFFF"/>
              </a:solidFill>
              <a:latin typeface="Avenir Next LT Pro"/>
              <a:ea typeface="+mn-ea"/>
              <a:cs typeface="+mn-cs"/>
            </a:rPr>
            <a:t>(</a:t>
          </a:r>
          <a:r>
            <a:rPr lang="en" sz="2100" b="0">
              <a:solidFill>
                <a:srgbClr val="FFFFFF"/>
              </a:solidFill>
              <a:latin typeface="Inter"/>
              <a:ea typeface="Inter"/>
              <a:cs typeface="+mn-cs"/>
            </a:rPr>
            <a:t>GenAI + The Agentic Shift</a:t>
          </a:r>
          <a:r>
            <a:rPr lang="en-US" sz="2100" b="0">
              <a:solidFill>
                <a:srgbClr val="FFFFFF"/>
              </a:solidFill>
              <a:latin typeface="Avenir Next LT Pro"/>
              <a:ea typeface="+mn-ea"/>
              <a:cs typeface="+mn-cs"/>
            </a:rPr>
            <a:t>)</a:t>
          </a:r>
        </a:p>
      </dgm:t>
    </dgm:pt>
    <dgm:pt modelId="{5B3B6BBD-B465-4BFA-8167-6AE154BA3B62}" type="parTrans" cxnId="{7B2A63BB-372F-4549-B247-FC915C275B20}">
      <dgm:prSet/>
      <dgm:spPr/>
      <dgm:t>
        <a:bodyPr/>
        <a:lstStyle/>
        <a:p>
          <a:endParaRPr lang="en-US"/>
        </a:p>
      </dgm:t>
    </dgm:pt>
    <dgm:pt modelId="{C34A8473-885F-4D8F-8FB0-1C026B0FDED2}" type="sibTrans" cxnId="{7B2A63BB-372F-4549-B247-FC915C275B20}">
      <dgm:prSet/>
      <dgm:spPr/>
      <dgm:t>
        <a:bodyPr/>
        <a:lstStyle/>
        <a:p>
          <a:endParaRPr lang="en-US"/>
        </a:p>
      </dgm:t>
    </dgm:pt>
    <dgm:pt modelId="{FC013620-0832-41B3-A880-83B1D10DDB08}">
      <dgm:prSet phldr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2100" b="1">
              <a:solidFill>
                <a:srgbClr val="FFFFFF"/>
              </a:solidFill>
              <a:latin typeface="Avenir Next LT Pro"/>
              <a:ea typeface="+mn-ea"/>
              <a:cs typeface="+mn-cs"/>
            </a:rPr>
            <a:t>Outcome </a:t>
          </a:r>
          <a:br>
            <a:rPr lang="en-US" sz="21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2100">
              <a:solidFill>
                <a:srgbClr val="FFFFFF"/>
              </a:solidFill>
              <a:latin typeface="Avenir Next LT Pro"/>
              <a:ea typeface="+mn-ea"/>
              <a:cs typeface="+mn-cs"/>
            </a:rPr>
            <a:t>(Millions)</a:t>
          </a:r>
          <a:endParaRPr lang="en-US" sz="2100">
            <a:solidFill>
              <a:srgbClr val="FFFFFF"/>
            </a:solidFill>
            <a:ea typeface="+mn-ea"/>
            <a:cs typeface="+mn-cs"/>
          </a:endParaRPr>
        </a:p>
      </dgm:t>
    </dgm:pt>
    <dgm:pt modelId="{D35899B7-C974-4020-B76A-A83FC5225BFE}" type="parTrans" cxnId="{594A443E-3993-4A51-ABB2-4D43421FA278}">
      <dgm:prSet/>
      <dgm:spPr/>
      <dgm:t>
        <a:bodyPr/>
        <a:lstStyle/>
        <a:p>
          <a:endParaRPr lang="en-US"/>
        </a:p>
      </dgm:t>
    </dgm:pt>
    <dgm:pt modelId="{E85A3ECB-909A-4C27-B7DA-94B4ACA70184}" type="sibTrans" cxnId="{594A443E-3993-4A51-ABB2-4D43421FA278}">
      <dgm:prSet/>
      <dgm:spPr/>
      <dgm:t>
        <a:bodyPr/>
        <a:lstStyle/>
        <a:p>
          <a:endParaRPr lang="en-US"/>
        </a:p>
      </dgm:t>
    </dgm:pt>
    <dgm:pt modelId="{A9264B4C-53F9-4902-973F-D374A7146C75}" type="pres">
      <dgm:prSet presAssocID="{1EE6AA97-6EAB-468D-BB14-7F8DF072DF6A}" presName="Name0" presStyleCnt="0">
        <dgm:presLayoutVars>
          <dgm:dir/>
          <dgm:resizeHandles val="exact"/>
        </dgm:presLayoutVars>
      </dgm:prSet>
      <dgm:spPr/>
    </dgm:pt>
    <dgm:pt modelId="{91661BF3-4346-435C-9424-119DD699B3BD}" type="pres">
      <dgm:prSet presAssocID="{0708A1B0-F4B0-465D-9EA8-652F1D52C014}" presName="node" presStyleLbl="node1" presStyleIdx="0" presStyleCnt="3">
        <dgm:presLayoutVars>
          <dgm:bulletEnabled val="1"/>
        </dgm:presLayoutVars>
      </dgm:prSet>
      <dgm:spPr>
        <a:solidFill>
          <a:schemeClr val="accent4"/>
        </a:solidFill>
      </dgm:spPr>
    </dgm:pt>
    <dgm:pt modelId="{A4AFE6FE-7750-44C5-8F0C-E44EB99D9C0D}" type="pres">
      <dgm:prSet presAssocID="{C4292FBA-C2C3-4C23-9B17-570F7178FEB7}" presName="sibTrans" presStyleLbl="sibTrans2D1" presStyleIdx="0" presStyleCnt="2"/>
      <dgm:spPr/>
    </dgm:pt>
    <dgm:pt modelId="{3986C1E2-C358-4AD6-9B88-F98036E87CD8}" type="pres">
      <dgm:prSet presAssocID="{C4292FBA-C2C3-4C23-9B17-570F7178FEB7}" presName="connectorText" presStyleLbl="sibTrans2D1" presStyleIdx="0" presStyleCnt="2"/>
      <dgm:spPr/>
    </dgm:pt>
    <dgm:pt modelId="{95D8B46E-2557-4ECD-9CA5-8573EBF23564}" type="pres">
      <dgm:prSet presAssocID="{7C3EED2E-06F7-49B2-B779-23CA6898EDD3}" presName="node" presStyleLbl="node1" presStyleIdx="1" presStyleCnt="3">
        <dgm:presLayoutVars>
          <dgm:bulletEnabled val="1"/>
        </dgm:presLayoutVars>
      </dgm:prSet>
      <dgm:spPr>
        <a:solidFill>
          <a:srgbClr val="1560BD"/>
        </a:solidFill>
      </dgm:spPr>
    </dgm:pt>
    <dgm:pt modelId="{680CB5AA-88E7-4FFC-B7C4-D7F7317895D6}" type="pres">
      <dgm:prSet presAssocID="{C34A8473-885F-4D8F-8FB0-1C026B0FDED2}" presName="sibTrans" presStyleLbl="sibTrans2D1" presStyleIdx="1" presStyleCnt="2"/>
      <dgm:spPr/>
    </dgm:pt>
    <dgm:pt modelId="{CE2CDA49-110D-47BF-BA93-6B5F77E060EA}" type="pres">
      <dgm:prSet presAssocID="{C34A8473-885F-4D8F-8FB0-1C026B0FDED2}" presName="connectorText" presStyleLbl="sibTrans2D1" presStyleIdx="1" presStyleCnt="2"/>
      <dgm:spPr/>
    </dgm:pt>
    <dgm:pt modelId="{5FBF990A-40FB-40CE-A8C0-5B16503138B9}" type="pres">
      <dgm:prSet presAssocID="{FC013620-0832-41B3-A880-83B1D10DDB08}" presName="node" presStyleLbl="node1" presStyleIdx="2" presStyleCnt="3">
        <dgm:presLayoutVars>
          <dgm:bulletEnabled val="1"/>
        </dgm:presLayoutVars>
      </dgm:prSet>
      <dgm:spPr>
        <a:solidFill>
          <a:schemeClr val="accent3"/>
        </a:solidFill>
      </dgm:spPr>
    </dgm:pt>
  </dgm:ptLst>
  <dgm:cxnLst>
    <dgm:cxn modelId="{03B3011F-6643-4FFC-823B-D3CC589294C2}" type="presOf" srcId="{FC013620-0832-41B3-A880-83B1D10DDB08}" destId="{5FBF990A-40FB-40CE-A8C0-5B16503138B9}" srcOrd="0" destOrd="0" presId="urn:microsoft.com/office/officeart/2005/8/layout/process1"/>
    <dgm:cxn modelId="{594A443E-3993-4A51-ABB2-4D43421FA278}" srcId="{1EE6AA97-6EAB-468D-BB14-7F8DF072DF6A}" destId="{FC013620-0832-41B3-A880-83B1D10DDB08}" srcOrd="2" destOrd="0" parTransId="{D35899B7-C974-4020-B76A-A83FC5225BFE}" sibTransId="{E85A3ECB-909A-4C27-B7DA-94B4ACA70184}"/>
    <dgm:cxn modelId="{F6393A45-8283-4A49-92B1-BFF9C4FEF3B1}" type="presOf" srcId="{C4292FBA-C2C3-4C23-9B17-570F7178FEB7}" destId="{A4AFE6FE-7750-44C5-8F0C-E44EB99D9C0D}" srcOrd="0" destOrd="0" presId="urn:microsoft.com/office/officeart/2005/8/layout/process1"/>
    <dgm:cxn modelId="{D97E654C-B1AB-4702-A5CB-E63F200BDAC4}" type="presOf" srcId="{0708A1B0-F4B0-465D-9EA8-652F1D52C014}" destId="{91661BF3-4346-435C-9424-119DD699B3BD}" srcOrd="0" destOrd="0" presId="urn:microsoft.com/office/officeart/2005/8/layout/process1"/>
    <dgm:cxn modelId="{C8215C56-5FD4-4A47-A443-1F336796E13B}" type="presOf" srcId="{C34A8473-885F-4D8F-8FB0-1C026B0FDED2}" destId="{CE2CDA49-110D-47BF-BA93-6B5F77E060EA}" srcOrd="1" destOrd="0" presId="urn:microsoft.com/office/officeart/2005/8/layout/process1"/>
    <dgm:cxn modelId="{724D7756-B8ED-424C-A1A9-EA9043E28F46}" srcId="{1EE6AA97-6EAB-468D-BB14-7F8DF072DF6A}" destId="{0708A1B0-F4B0-465D-9EA8-652F1D52C014}" srcOrd="0" destOrd="0" parTransId="{5258B573-FD43-4940-9A5E-BD57CCFA148F}" sibTransId="{C4292FBA-C2C3-4C23-9B17-570F7178FEB7}"/>
    <dgm:cxn modelId="{2359B293-DD36-4618-A70B-01D5C3F85E29}" type="presOf" srcId="{1EE6AA97-6EAB-468D-BB14-7F8DF072DF6A}" destId="{A9264B4C-53F9-4902-973F-D374A7146C75}" srcOrd="0" destOrd="0" presId="urn:microsoft.com/office/officeart/2005/8/layout/process1"/>
    <dgm:cxn modelId="{988034A0-26EA-4D22-845D-CD66E183FE73}" type="presOf" srcId="{C34A8473-885F-4D8F-8FB0-1C026B0FDED2}" destId="{680CB5AA-88E7-4FFC-B7C4-D7F7317895D6}" srcOrd="0" destOrd="0" presId="urn:microsoft.com/office/officeart/2005/8/layout/process1"/>
    <dgm:cxn modelId="{EA13F5AB-CA27-4BFE-AAB3-5E7A2F53A41C}" type="presOf" srcId="{7C3EED2E-06F7-49B2-B779-23CA6898EDD3}" destId="{95D8B46E-2557-4ECD-9CA5-8573EBF23564}" srcOrd="0" destOrd="0" presId="urn:microsoft.com/office/officeart/2005/8/layout/process1"/>
    <dgm:cxn modelId="{A60710BB-8B0D-4447-88C9-1003E09659FE}" type="presOf" srcId="{C4292FBA-C2C3-4C23-9B17-570F7178FEB7}" destId="{3986C1E2-C358-4AD6-9B88-F98036E87CD8}" srcOrd="1" destOrd="0" presId="urn:microsoft.com/office/officeart/2005/8/layout/process1"/>
    <dgm:cxn modelId="{7B2A63BB-372F-4549-B247-FC915C275B20}" srcId="{1EE6AA97-6EAB-468D-BB14-7F8DF072DF6A}" destId="{7C3EED2E-06F7-49B2-B779-23CA6898EDD3}" srcOrd="1" destOrd="0" parTransId="{5B3B6BBD-B465-4BFA-8167-6AE154BA3B62}" sibTransId="{C34A8473-885F-4D8F-8FB0-1C026B0FDED2}"/>
    <dgm:cxn modelId="{80F6F032-8D53-4301-AF4F-2119D23FFC97}" type="presParOf" srcId="{A9264B4C-53F9-4902-973F-D374A7146C75}" destId="{91661BF3-4346-435C-9424-119DD699B3BD}" srcOrd="0" destOrd="0" presId="urn:microsoft.com/office/officeart/2005/8/layout/process1"/>
    <dgm:cxn modelId="{A91C6243-82A7-440D-AD12-14E5A50E681E}" type="presParOf" srcId="{A9264B4C-53F9-4902-973F-D374A7146C75}" destId="{A4AFE6FE-7750-44C5-8F0C-E44EB99D9C0D}" srcOrd="1" destOrd="0" presId="urn:microsoft.com/office/officeart/2005/8/layout/process1"/>
    <dgm:cxn modelId="{B6970E1D-84A3-4A04-9851-95745A077E66}" type="presParOf" srcId="{A4AFE6FE-7750-44C5-8F0C-E44EB99D9C0D}" destId="{3986C1E2-C358-4AD6-9B88-F98036E87CD8}" srcOrd="0" destOrd="0" presId="urn:microsoft.com/office/officeart/2005/8/layout/process1"/>
    <dgm:cxn modelId="{121F0577-99FA-4DBC-AB3B-CFE204EA2AB8}" type="presParOf" srcId="{A9264B4C-53F9-4902-973F-D374A7146C75}" destId="{95D8B46E-2557-4ECD-9CA5-8573EBF23564}" srcOrd="2" destOrd="0" presId="urn:microsoft.com/office/officeart/2005/8/layout/process1"/>
    <dgm:cxn modelId="{0E8DC936-30C8-4682-8F41-D282275ED865}" type="presParOf" srcId="{A9264B4C-53F9-4902-973F-D374A7146C75}" destId="{680CB5AA-88E7-4FFC-B7C4-D7F7317895D6}" srcOrd="3" destOrd="0" presId="urn:microsoft.com/office/officeart/2005/8/layout/process1"/>
    <dgm:cxn modelId="{24EE2A87-5CB3-4C7C-95C9-A93B69747D12}" type="presParOf" srcId="{680CB5AA-88E7-4FFC-B7C4-D7F7317895D6}" destId="{CE2CDA49-110D-47BF-BA93-6B5F77E060EA}" srcOrd="0" destOrd="0" presId="urn:microsoft.com/office/officeart/2005/8/layout/process1"/>
    <dgm:cxn modelId="{46C5EAEE-5553-4FBC-9AEF-5B38A0A94DEC}" type="presParOf" srcId="{A9264B4C-53F9-4902-973F-D374A7146C75}" destId="{5FBF990A-40FB-40CE-A8C0-5B16503138B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F166C59-A09A-4A65-BC99-CAF180BED35D}" type="doc">
      <dgm:prSet loTypeId="urn:microsoft.com/office/officeart/2005/8/layout/venn3" loCatId="relationship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4B22B40-3779-4474-903F-9602E31A29C2}">
      <dgm:prSet phldrT="[Text]" phldr="0"/>
      <dgm:spPr/>
      <dgm:t>
        <a:bodyPr/>
        <a:lstStyle/>
        <a:p>
          <a:pPr algn="l" rtl="0"/>
          <a:r>
            <a:rPr lang="en-US" sz="2200" dirty="0"/>
            <a:t>⏳Campaigns take </a:t>
          </a:r>
          <a:r>
            <a:rPr lang="en-US" sz="2200" b="1" dirty="0"/>
            <a:t>weeks</a:t>
          </a:r>
          <a:r>
            <a:rPr lang="en-US" sz="2200" dirty="0"/>
            <a:t> to plan &amp; launch</a:t>
          </a:r>
          <a:endParaRPr lang="en-US" sz="1800" dirty="0"/>
        </a:p>
      </dgm:t>
    </dgm:pt>
    <dgm:pt modelId="{C7A8ECF7-3265-4C57-932B-F94DD6F99D7D}" type="parTrans" cxnId="{1A6D5C52-281E-46BF-AB4C-8B747871EC27}">
      <dgm:prSet/>
      <dgm:spPr/>
      <dgm:t>
        <a:bodyPr/>
        <a:lstStyle/>
        <a:p>
          <a:endParaRPr lang="en-US"/>
        </a:p>
      </dgm:t>
    </dgm:pt>
    <dgm:pt modelId="{63A17AFE-4B65-490B-A79E-45EFCDB51A7E}" type="sibTrans" cxnId="{1A6D5C52-281E-46BF-AB4C-8B747871EC27}">
      <dgm:prSet/>
      <dgm:spPr/>
      <dgm:t>
        <a:bodyPr/>
        <a:lstStyle/>
        <a:p>
          <a:endParaRPr lang="en-US"/>
        </a:p>
      </dgm:t>
    </dgm:pt>
    <dgm:pt modelId="{58D16A9A-50AD-4CD1-9AA0-C83B82550159}">
      <dgm:prSet phldrT="[Text]" phldr="0"/>
      <dgm:spPr/>
      <dgm:t>
        <a:bodyPr/>
        <a:lstStyle/>
        <a:p>
          <a:pPr rtl="0"/>
          <a:r>
            <a:rPr lang="en-US" sz="1800">
              <a:latin typeface="Avenir Next LT Pro"/>
            </a:rPr>
            <a:t> </a:t>
          </a:r>
          <a:r>
            <a:rPr lang="en-US" sz="1800"/>
            <a:t>🎨 Creatives are </a:t>
          </a:r>
          <a:r>
            <a:rPr lang="en-US" sz="1800" b="1"/>
            <a:t>generic</a:t>
          </a:r>
          <a:r>
            <a:rPr lang="en-US" sz="1800"/>
            <a:t> — same ad for everyone</a:t>
          </a:r>
        </a:p>
      </dgm:t>
    </dgm:pt>
    <dgm:pt modelId="{8BDFA371-2E4B-4CDB-87A2-78A0DB2865A2}" type="parTrans" cxnId="{71B40039-4BB0-41AB-B893-4ADCEDBE080B}">
      <dgm:prSet/>
      <dgm:spPr/>
      <dgm:t>
        <a:bodyPr/>
        <a:lstStyle/>
        <a:p>
          <a:endParaRPr lang="en-US"/>
        </a:p>
      </dgm:t>
    </dgm:pt>
    <dgm:pt modelId="{FB54287E-C7E8-443B-B4F4-93914E650B0C}" type="sibTrans" cxnId="{71B40039-4BB0-41AB-B893-4ADCEDBE080B}">
      <dgm:prSet/>
      <dgm:spPr/>
      <dgm:t>
        <a:bodyPr/>
        <a:lstStyle/>
        <a:p>
          <a:endParaRPr lang="en-US"/>
        </a:p>
      </dgm:t>
    </dgm:pt>
    <dgm:pt modelId="{0888695D-C459-4A44-B751-BA06908DA6E4}">
      <dgm:prSet phldr="0"/>
      <dgm:spPr/>
      <dgm:t>
        <a:bodyPr/>
        <a:lstStyle/>
        <a:p>
          <a:pPr rtl="0"/>
          <a:r>
            <a:rPr lang="en-US" sz="1800"/>
            <a:t>📧</a:t>
          </a:r>
          <a:r>
            <a:rPr lang="en-US" sz="1800">
              <a:latin typeface="Avenir Next LT Pro"/>
            </a:rPr>
            <a:t> </a:t>
          </a:r>
          <a:r>
            <a:rPr lang="en-US" sz="1800"/>
            <a:t>Personalization limited to just a </a:t>
          </a:r>
          <a:r>
            <a:rPr lang="en-US" sz="1800" b="1"/>
            <a:t>name in an email</a:t>
          </a:r>
          <a:endParaRPr lang="en-US" sz="1800">
            <a:latin typeface="Avenir Next LT Pro"/>
          </a:endParaRPr>
        </a:p>
      </dgm:t>
    </dgm:pt>
    <dgm:pt modelId="{71BF9FD2-2B41-4C36-B2F7-13E2B3A3C01F}" type="parTrans" cxnId="{FF83A15E-B706-4590-B262-51F9234C2C46}">
      <dgm:prSet/>
      <dgm:spPr/>
    </dgm:pt>
    <dgm:pt modelId="{D4C00595-DA15-46A6-91CF-A7AF6901848A}" type="sibTrans" cxnId="{FF83A15E-B706-4590-B262-51F9234C2C46}">
      <dgm:prSet/>
      <dgm:spPr/>
    </dgm:pt>
    <dgm:pt modelId="{963582F8-3374-4188-97C3-7BE4527F0F81}">
      <dgm:prSet phldr="0"/>
      <dgm:spPr/>
      <dgm:t>
        <a:bodyPr/>
        <a:lstStyle/>
        <a:p>
          <a:pPr rtl="0"/>
          <a:r>
            <a:rPr lang="en-US" sz="1800" b="0"/>
            <a:t>👥 Scaling = hiring </a:t>
          </a:r>
          <a:r>
            <a:rPr lang="en-US" sz="1800" b="1"/>
            <a:t>more designers, copywriters, media buyers</a:t>
          </a:r>
          <a:endParaRPr lang="en-US" sz="1800" b="1">
            <a:latin typeface="Avenir Next LT Pro"/>
          </a:endParaRPr>
        </a:p>
      </dgm:t>
    </dgm:pt>
    <dgm:pt modelId="{3540EB0F-8BAC-43A1-A435-6B9A31E31452}" type="parTrans" cxnId="{12A26FD4-625D-4536-ADDB-B7A5B06C6D95}">
      <dgm:prSet/>
      <dgm:spPr/>
    </dgm:pt>
    <dgm:pt modelId="{AB31D144-9344-4A5F-9616-4E299AB41C45}" type="sibTrans" cxnId="{12A26FD4-625D-4536-ADDB-B7A5B06C6D95}">
      <dgm:prSet/>
      <dgm:spPr/>
    </dgm:pt>
    <dgm:pt modelId="{E5DE3979-D78A-4548-8F86-1C1AC091EE80}" type="pres">
      <dgm:prSet presAssocID="{7F166C59-A09A-4A65-BC99-CAF180BED35D}" presName="Name0" presStyleCnt="0">
        <dgm:presLayoutVars>
          <dgm:dir/>
          <dgm:resizeHandles val="exact"/>
        </dgm:presLayoutVars>
      </dgm:prSet>
      <dgm:spPr/>
    </dgm:pt>
    <dgm:pt modelId="{BDB4C994-DD24-4272-9E15-0FCB2053C97D}" type="pres">
      <dgm:prSet presAssocID="{D4B22B40-3779-4474-903F-9602E31A29C2}" presName="Name5" presStyleLbl="vennNode1" presStyleIdx="0" presStyleCnt="4">
        <dgm:presLayoutVars>
          <dgm:bulletEnabled val="1"/>
        </dgm:presLayoutVars>
      </dgm:prSet>
      <dgm:spPr/>
    </dgm:pt>
    <dgm:pt modelId="{B94E22F3-7A0B-497A-8B5B-81EDFA44E67E}" type="pres">
      <dgm:prSet presAssocID="{63A17AFE-4B65-490B-A79E-45EFCDB51A7E}" presName="space" presStyleCnt="0"/>
      <dgm:spPr/>
    </dgm:pt>
    <dgm:pt modelId="{20A7472E-1FA4-4FFB-9468-BE297D4300BE}" type="pres">
      <dgm:prSet presAssocID="{58D16A9A-50AD-4CD1-9AA0-C83B82550159}" presName="Name5" presStyleLbl="vennNode1" presStyleIdx="1" presStyleCnt="4">
        <dgm:presLayoutVars>
          <dgm:bulletEnabled val="1"/>
        </dgm:presLayoutVars>
      </dgm:prSet>
      <dgm:spPr/>
    </dgm:pt>
    <dgm:pt modelId="{13058A4D-45E6-42E5-849E-4FEEEEA3CAD1}" type="pres">
      <dgm:prSet presAssocID="{FB54287E-C7E8-443B-B4F4-93914E650B0C}" presName="space" presStyleCnt="0"/>
      <dgm:spPr/>
    </dgm:pt>
    <dgm:pt modelId="{82E9AB8B-9C48-4EC5-B052-52F2FC690FE9}" type="pres">
      <dgm:prSet presAssocID="{0888695D-C459-4A44-B751-BA06908DA6E4}" presName="Name5" presStyleLbl="vennNode1" presStyleIdx="2" presStyleCnt="4">
        <dgm:presLayoutVars>
          <dgm:bulletEnabled val="1"/>
        </dgm:presLayoutVars>
      </dgm:prSet>
      <dgm:spPr/>
    </dgm:pt>
    <dgm:pt modelId="{FE4353B3-CC40-47D2-BECC-5F3050080491}" type="pres">
      <dgm:prSet presAssocID="{D4C00595-DA15-46A6-91CF-A7AF6901848A}" presName="space" presStyleCnt="0"/>
      <dgm:spPr/>
    </dgm:pt>
    <dgm:pt modelId="{2F806A57-A920-4D0D-8FB8-5E062D9686F0}" type="pres">
      <dgm:prSet presAssocID="{963582F8-3374-4188-97C3-7BE4527F0F81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4861832B-3968-4990-82B7-C74A0956B76F}" type="presOf" srcId="{7F166C59-A09A-4A65-BC99-CAF180BED35D}" destId="{E5DE3979-D78A-4548-8F86-1C1AC091EE80}" srcOrd="0" destOrd="0" presId="urn:microsoft.com/office/officeart/2005/8/layout/venn3"/>
    <dgm:cxn modelId="{71B40039-4BB0-41AB-B893-4ADCEDBE080B}" srcId="{7F166C59-A09A-4A65-BC99-CAF180BED35D}" destId="{58D16A9A-50AD-4CD1-9AA0-C83B82550159}" srcOrd="1" destOrd="0" parTransId="{8BDFA371-2E4B-4CDB-87A2-78A0DB2865A2}" sibTransId="{FB54287E-C7E8-443B-B4F4-93914E650B0C}"/>
    <dgm:cxn modelId="{F1084A3A-1E79-48D5-9647-40BA04F23886}" type="presOf" srcId="{D4B22B40-3779-4474-903F-9602E31A29C2}" destId="{BDB4C994-DD24-4272-9E15-0FCB2053C97D}" srcOrd="0" destOrd="0" presId="urn:microsoft.com/office/officeart/2005/8/layout/venn3"/>
    <dgm:cxn modelId="{C867AE3E-8E3F-41DF-876E-7FF8C1005F53}" type="presOf" srcId="{963582F8-3374-4188-97C3-7BE4527F0F81}" destId="{2F806A57-A920-4D0D-8FB8-5E062D9686F0}" srcOrd="0" destOrd="0" presId="urn:microsoft.com/office/officeart/2005/8/layout/venn3"/>
    <dgm:cxn modelId="{9A6CFB46-8076-4043-82C5-1C561E0EC5D7}" type="presOf" srcId="{58D16A9A-50AD-4CD1-9AA0-C83B82550159}" destId="{20A7472E-1FA4-4FFB-9468-BE297D4300BE}" srcOrd="0" destOrd="0" presId="urn:microsoft.com/office/officeart/2005/8/layout/venn3"/>
    <dgm:cxn modelId="{AA59DE49-24C7-492B-ADC4-B007A533D77F}" type="presOf" srcId="{0888695D-C459-4A44-B751-BA06908DA6E4}" destId="{82E9AB8B-9C48-4EC5-B052-52F2FC690FE9}" srcOrd="0" destOrd="0" presId="urn:microsoft.com/office/officeart/2005/8/layout/venn3"/>
    <dgm:cxn modelId="{1A6D5C52-281E-46BF-AB4C-8B747871EC27}" srcId="{7F166C59-A09A-4A65-BC99-CAF180BED35D}" destId="{D4B22B40-3779-4474-903F-9602E31A29C2}" srcOrd="0" destOrd="0" parTransId="{C7A8ECF7-3265-4C57-932B-F94DD6F99D7D}" sibTransId="{63A17AFE-4B65-490B-A79E-45EFCDB51A7E}"/>
    <dgm:cxn modelId="{FF83A15E-B706-4590-B262-51F9234C2C46}" srcId="{7F166C59-A09A-4A65-BC99-CAF180BED35D}" destId="{0888695D-C459-4A44-B751-BA06908DA6E4}" srcOrd="2" destOrd="0" parTransId="{71BF9FD2-2B41-4C36-B2F7-13E2B3A3C01F}" sibTransId="{D4C00595-DA15-46A6-91CF-A7AF6901848A}"/>
    <dgm:cxn modelId="{12A26FD4-625D-4536-ADDB-B7A5B06C6D95}" srcId="{7F166C59-A09A-4A65-BC99-CAF180BED35D}" destId="{963582F8-3374-4188-97C3-7BE4527F0F81}" srcOrd="3" destOrd="0" parTransId="{3540EB0F-8BAC-43A1-A435-6B9A31E31452}" sibTransId="{AB31D144-9344-4A5F-9616-4E299AB41C45}"/>
    <dgm:cxn modelId="{B082ECB9-1849-4BB0-9102-8A6E4874105E}" type="presParOf" srcId="{E5DE3979-D78A-4548-8F86-1C1AC091EE80}" destId="{BDB4C994-DD24-4272-9E15-0FCB2053C97D}" srcOrd="0" destOrd="0" presId="urn:microsoft.com/office/officeart/2005/8/layout/venn3"/>
    <dgm:cxn modelId="{A6941E3F-08A9-4435-9420-EAB66B9F5F8F}" type="presParOf" srcId="{E5DE3979-D78A-4548-8F86-1C1AC091EE80}" destId="{B94E22F3-7A0B-497A-8B5B-81EDFA44E67E}" srcOrd="1" destOrd="0" presId="urn:microsoft.com/office/officeart/2005/8/layout/venn3"/>
    <dgm:cxn modelId="{42B342B2-EA0A-4BE7-B7B0-9B1BB21270C2}" type="presParOf" srcId="{E5DE3979-D78A-4548-8F86-1C1AC091EE80}" destId="{20A7472E-1FA4-4FFB-9468-BE297D4300BE}" srcOrd="2" destOrd="0" presId="urn:microsoft.com/office/officeart/2005/8/layout/venn3"/>
    <dgm:cxn modelId="{32517AD3-D061-4A3C-A979-60625D5B776A}" type="presParOf" srcId="{E5DE3979-D78A-4548-8F86-1C1AC091EE80}" destId="{13058A4D-45E6-42E5-849E-4FEEEEA3CAD1}" srcOrd="3" destOrd="0" presId="urn:microsoft.com/office/officeart/2005/8/layout/venn3"/>
    <dgm:cxn modelId="{B08EB11D-FB22-426A-98D3-AD5C2D7C5810}" type="presParOf" srcId="{E5DE3979-D78A-4548-8F86-1C1AC091EE80}" destId="{82E9AB8B-9C48-4EC5-B052-52F2FC690FE9}" srcOrd="4" destOrd="0" presId="urn:microsoft.com/office/officeart/2005/8/layout/venn3"/>
    <dgm:cxn modelId="{4493E98A-7690-42C5-A1E9-3B50C87E20F6}" type="presParOf" srcId="{E5DE3979-D78A-4548-8F86-1C1AC091EE80}" destId="{FE4353B3-CC40-47D2-BECC-5F3050080491}" srcOrd="5" destOrd="0" presId="urn:microsoft.com/office/officeart/2005/8/layout/venn3"/>
    <dgm:cxn modelId="{BF7D471F-02F7-4233-83FE-A86790685B5E}" type="presParOf" srcId="{E5DE3979-D78A-4548-8F86-1C1AC091EE80}" destId="{2F806A57-A920-4D0D-8FB8-5E062D9686F0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F166C59-A09A-4A65-BC99-CAF180BED35D}" type="doc">
      <dgm:prSet loTypeId="urn:microsoft.com/office/officeart/2005/8/layout/hList1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4B22B40-3779-4474-903F-9602E31A29C2}">
      <dgm:prSet phldrT="[Text]" phldr="0"/>
      <dgm:spPr/>
      <dgm:t>
        <a:bodyPr/>
        <a:lstStyle/>
        <a:p>
          <a:pPr algn="l" rtl="0"/>
          <a:r>
            <a:rPr lang="en-US" sz="2200">
              <a:latin typeface="Avenir Next LT Pro"/>
            </a:rPr>
            <a:t> </a:t>
          </a:r>
          <a:r>
            <a:rPr lang="en-US" sz="2200"/>
            <a:t>🤖 CRM + LLMs</a:t>
          </a:r>
          <a:endParaRPr lang="en-US" sz="1800"/>
        </a:p>
      </dgm:t>
    </dgm:pt>
    <dgm:pt modelId="{C7A8ECF7-3265-4C57-932B-F94DD6F99D7D}" type="parTrans" cxnId="{1A6D5C52-281E-46BF-AB4C-8B747871EC27}">
      <dgm:prSet/>
      <dgm:spPr/>
      <dgm:t>
        <a:bodyPr/>
        <a:lstStyle/>
        <a:p>
          <a:endParaRPr lang="en-US"/>
        </a:p>
      </dgm:t>
    </dgm:pt>
    <dgm:pt modelId="{63A17AFE-4B65-490B-A79E-45EFCDB51A7E}" type="sibTrans" cxnId="{1A6D5C52-281E-46BF-AB4C-8B747871EC27}">
      <dgm:prSet/>
      <dgm:spPr/>
      <dgm:t>
        <a:bodyPr/>
        <a:lstStyle/>
        <a:p>
          <a:endParaRPr lang="en-US"/>
        </a:p>
      </dgm:t>
    </dgm:pt>
    <dgm:pt modelId="{58D16A9A-50AD-4CD1-9AA0-C83B82550159}">
      <dgm:prSet phldrT="[Text]" phldr="0"/>
      <dgm:spPr/>
      <dgm:t>
        <a:bodyPr/>
        <a:lstStyle/>
        <a:p>
          <a:pPr rtl="0"/>
          <a:r>
            <a:rPr lang="en-US" sz="1800"/>
            <a:t>⚡Automation</a:t>
          </a:r>
          <a:r>
            <a:rPr lang="en-US" sz="1800">
              <a:latin typeface="Avenir Next LT Pro"/>
            </a:rPr>
            <a:t> </a:t>
          </a:r>
          <a:endParaRPr lang="en-US" sz="1800"/>
        </a:p>
      </dgm:t>
    </dgm:pt>
    <dgm:pt modelId="{8BDFA371-2E4B-4CDB-87A2-78A0DB2865A2}" type="parTrans" cxnId="{71B40039-4BB0-41AB-B893-4ADCEDBE080B}">
      <dgm:prSet/>
      <dgm:spPr/>
      <dgm:t>
        <a:bodyPr/>
        <a:lstStyle/>
        <a:p>
          <a:endParaRPr lang="en-US"/>
        </a:p>
      </dgm:t>
    </dgm:pt>
    <dgm:pt modelId="{FB54287E-C7E8-443B-B4F4-93914E650B0C}" type="sibTrans" cxnId="{71B40039-4BB0-41AB-B893-4ADCEDBE080B}">
      <dgm:prSet/>
      <dgm:spPr/>
      <dgm:t>
        <a:bodyPr/>
        <a:lstStyle/>
        <a:p>
          <a:endParaRPr lang="en-US"/>
        </a:p>
      </dgm:t>
    </dgm:pt>
    <dgm:pt modelId="{0888695D-C459-4A44-B751-BA06908DA6E4}">
      <dgm:prSet phldr="0"/>
      <dgm:spPr/>
      <dgm:t>
        <a:bodyPr/>
        <a:lstStyle/>
        <a:p>
          <a:pPr algn="l"/>
          <a:r>
            <a:rPr lang="en-US" sz="1400" b="0"/>
            <a:t>Creatives adapt </a:t>
          </a:r>
          <a:r>
            <a:rPr lang="en-US" sz="1400"/>
            <a:t>to </a:t>
          </a:r>
          <a:r>
            <a:rPr lang="en-US" sz="1400" b="0"/>
            <a:t>context (weather, location, behavior)</a:t>
          </a:r>
          <a:endParaRPr lang="en-US" sz="1400"/>
        </a:p>
      </dgm:t>
    </dgm:pt>
    <dgm:pt modelId="{71BF9FD2-2B41-4C36-B2F7-13E2B3A3C01F}" type="parTrans" cxnId="{FF83A15E-B706-4590-B262-51F9234C2C46}">
      <dgm:prSet/>
      <dgm:spPr/>
    </dgm:pt>
    <dgm:pt modelId="{D4C00595-DA15-46A6-91CF-A7AF6901848A}" type="sibTrans" cxnId="{FF83A15E-B706-4590-B262-51F9234C2C46}">
      <dgm:prSet/>
      <dgm:spPr/>
    </dgm:pt>
    <dgm:pt modelId="{C6CA2029-252B-40D7-B93C-0478CD14B8A2}">
      <dgm:prSet phldr="0"/>
      <dgm:spPr/>
      <dgm:t>
        <a:bodyPr/>
        <a:lstStyle/>
        <a:p>
          <a:pPr algn="l" rtl="0"/>
          <a:r>
            <a:rPr lang="en-US" sz="1800" dirty="0">
              <a:latin typeface="Avenir Next LT Pro"/>
            </a:rPr>
            <a:t> </a:t>
          </a:r>
          <a:r>
            <a:rPr lang="en-US" sz="1800" dirty="0"/>
            <a:t>Dynamic creative variations for each persona</a:t>
          </a:r>
          <a:endParaRPr lang="en-US" sz="1800" dirty="0">
            <a:latin typeface="Avenir Next LT Pro"/>
          </a:endParaRPr>
        </a:p>
      </dgm:t>
    </dgm:pt>
    <dgm:pt modelId="{44693099-9A24-4C0E-9023-82309C5ED8DF}" type="parTrans" cxnId="{6C8EABC1-EA6E-4E4E-BF62-7627FA0C42AA}">
      <dgm:prSet/>
      <dgm:spPr/>
    </dgm:pt>
    <dgm:pt modelId="{EDCB7A2B-8475-4566-AA9D-73FE65744520}" type="sibTrans" cxnId="{6C8EABC1-EA6E-4E4E-BF62-7627FA0C42AA}">
      <dgm:prSet/>
      <dgm:spPr/>
    </dgm:pt>
    <dgm:pt modelId="{0119B280-304C-4FBB-BFA5-3D2592B5B87F}">
      <dgm:prSet phldr="0"/>
      <dgm:spPr/>
      <dgm:t>
        <a:bodyPr/>
        <a:lstStyle/>
        <a:p>
          <a:pPr rtl="0"/>
          <a:r>
            <a:rPr lang="en-US" sz="1400">
              <a:latin typeface="Avenir Next LT Pro"/>
            </a:rPr>
            <a:t> </a:t>
          </a:r>
          <a:r>
            <a:rPr lang="en-US" sz="1400"/>
            <a:t>One brief → hundreds of tailored assets instantly</a:t>
          </a:r>
          <a:endParaRPr lang="en-US" sz="1400">
            <a:latin typeface="Avenir Next LT Pro"/>
          </a:endParaRPr>
        </a:p>
      </dgm:t>
    </dgm:pt>
    <dgm:pt modelId="{468DA945-0A23-494C-AD7A-BF4619647236}" type="parTrans" cxnId="{2F78AA82-58E6-4211-8CDF-5EB5BA17BD2E}">
      <dgm:prSet/>
      <dgm:spPr/>
    </dgm:pt>
    <dgm:pt modelId="{3045F464-4115-43DF-B1F3-040BE6356689}" type="sibTrans" cxnId="{2F78AA82-58E6-4211-8CDF-5EB5BA17BD2E}">
      <dgm:prSet/>
      <dgm:spPr/>
    </dgm:pt>
    <dgm:pt modelId="{454D0ED6-0F2E-4238-B2F0-B8DF70D0A475}">
      <dgm:prSet phldr="0"/>
      <dgm:spPr/>
      <dgm:t>
        <a:bodyPr/>
        <a:lstStyle/>
        <a:p>
          <a:pPr algn="l" rtl="0"/>
          <a:r>
            <a:rPr lang="en-US" sz="1800" b="1"/>
            <a:t>🔄 </a:t>
          </a:r>
          <a:r>
            <a:rPr lang="en-US" sz="1800" b="1">
              <a:latin typeface="Avenir Next LT Pro"/>
            </a:rPr>
            <a:t>Real-time</a:t>
          </a:r>
          <a:br>
            <a:rPr lang="en-US" sz="1800" b="1">
              <a:latin typeface="Avenir Next LT Pro"/>
            </a:rPr>
          </a:br>
          <a:r>
            <a:rPr lang="en-US" sz="1800" b="1">
              <a:latin typeface="Avenir Next LT Pro"/>
            </a:rPr>
            <a:t>      Optimization</a:t>
          </a:r>
          <a:endParaRPr lang="en-US" sz="1800" b="0"/>
        </a:p>
      </dgm:t>
    </dgm:pt>
    <dgm:pt modelId="{12854D52-5BC6-4A96-B5D0-54B00E881C50}" type="parTrans" cxnId="{82523D86-C442-4734-886B-6B5819766138}">
      <dgm:prSet/>
      <dgm:spPr/>
    </dgm:pt>
    <dgm:pt modelId="{F1AF145A-72D7-495E-8210-6C0C6D24A6D5}" type="sibTrans" cxnId="{82523D86-C442-4734-886B-6B5819766138}">
      <dgm:prSet/>
      <dgm:spPr/>
    </dgm:pt>
    <dgm:pt modelId="{A34CA87B-98EF-4FCC-A7D1-96B29BE5E542}" type="pres">
      <dgm:prSet presAssocID="{7F166C59-A09A-4A65-BC99-CAF180BED35D}" presName="Name0" presStyleCnt="0">
        <dgm:presLayoutVars>
          <dgm:dir/>
          <dgm:animLvl val="lvl"/>
          <dgm:resizeHandles val="exact"/>
        </dgm:presLayoutVars>
      </dgm:prSet>
      <dgm:spPr/>
    </dgm:pt>
    <dgm:pt modelId="{4F3C1B64-F6D4-4BC0-A08F-8B063C124702}" type="pres">
      <dgm:prSet presAssocID="{D4B22B40-3779-4474-903F-9602E31A29C2}" presName="composite" presStyleCnt="0"/>
      <dgm:spPr/>
    </dgm:pt>
    <dgm:pt modelId="{7F30C975-8273-4746-9805-6F2099F7616B}" type="pres">
      <dgm:prSet presAssocID="{D4B22B40-3779-4474-903F-9602E31A29C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0E009F8B-389A-4E2E-A2F1-78EE64614089}" type="pres">
      <dgm:prSet presAssocID="{D4B22B40-3779-4474-903F-9602E31A29C2}" presName="desTx" presStyleLbl="alignAccFollowNode1" presStyleIdx="0" presStyleCnt="3">
        <dgm:presLayoutVars>
          <dgm:bulletEnabled val="1"/>
        </dgm:presLayoutVars>
      </dgm:prSet>
      <dgm:spPr/>
    </dgm:pt>
    <dgm:pt modelId="{498E7B43-0525-439C-9FE3-403488E39E22}" type="pres">
      <dgm:prSet presAssocID="{63A17AFE-4B65-490B-A79E-45EFCDB51A7E}" presName="space" presStyleCnt="0"/>
      <dgm:spPr/>
    </dgm:pt>
    <dgm:pt modelId="{C0F56E95-01C5-4C04-9954-0DACB73561CF}" type="pres">
      <dgm:prSet presAssocID="{58D16A9A-50AD-4CD1-9AA0-C83B82550159}" presName="composite" presStyleCnt="0"/>
      <dgm:spPr/>
    </dgm:pt>
    <dgm:pt modelId="{05740B8E-0D16-4B51-B444-F050662B8005}" type="pres">
      <dgm:prSet presAssocID="{58D16A9A-50AD-4CD1-9AA0-C83B82550159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5B71A532-C009-4D72-9F39-D869DE32D3DC}" type="pres">
      <dgm:prSet presAssocID="{58D16A9A-50AD-4CD1-9AA0-C83B82550159}" presName="desTx" presStyleLbl="alignAccFollowNode1" presStyleIdx="1" presStyleCnt="3">
        <dgm:presLayoutVars>
          <dgm:bulletEnabled val="1"/>
        </dgm:presLayoutVars>
      </dgm:prSet>
      <dgm:spPr/>
    </dgm:pt>
    <dgm:pt modelId="{AA449A1D-9FE9-4403-A361-C10D52FE9146}" type="pres">
      <dgm:prSet presAssocID="{FB54287E-C7E8-443B-B4F4-93914E650B0C}" presName="space" presStyleCnt="0"/>
      <dgm:spPr/>
    </dgm:pt>
    <dgm:pt modelId="{4CC0722D-0CC7-4F2F-8DDE-A00DFF7B5367}" type="pres">
      <dgm:prSet presAssocID="{454D0ED6-0F2E-4238-B2F0-B8DF70D0A475}" presName="composite" presStyleCnt="0"/>
      <dgm:spPr/>
    </dgm:pt>
    <dgm:pt modelId="{88184348-8762-4FEA-A88D-D2E33824419B}" type="pres">
      <dgm:prSet presAssocID="{454D0ED6-0F2E-4238-B2F0-B8DF70D0A47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BB047887-4F60-4E2F-BAC7-410A83E098F6}" type="pres">
      <dgm:prSet presAssocID="{454D0ED6-0F2E-4238-B2F0-B8DF70D0A475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E4F53826-ED7F-42C7-9A10-52F48EA56174}" type="presOf" srcId="{D4B22B40-3779-4474-903F-9602E31A29C2}" destId="{7F30C975-8273-4746-9805-6F2099F7616B}" srcOrd="0" destOrd="0" presId="urn:microsoft.com/office/officeart/2005/8/layout/hList1"/>
    <dgm:cxn modelId="{F921CA2B-57F6-4487-91E0-3341B889CFE8}" type="presOf" srcId="{0119B280-304C-4FBB-BFA5-3D2592B5B87F}" destId="{5B71A532-C009-4D72-9F39-D869DE32D3DC}" srcOrd="0" destOrd="0" presId="urn:microsoft.com/office/officeart/2005/8/layout/hList1"/>
    <dgm:cxn modelId="{0B7B282D-8714-4A23-A884-265FA3761B9F}" type="presOf" srcId="{C6CA2029-252B-40D7-B93C-0478CD14B8A2}" destId="{0E009F8B-389A-4E2E-A2F1-78EE64614089}" srcOrd="0" destOrd="0" presId="urn:microsoft.com/office/officeart/2005/8/layout/hList1"/>
    <dgm:cxn modelId="{71B40039-4BB0-41AB-B893-4ADCEDBE080B}" srcId="{7F166C59-A09A-4A65-BC99-CAF180BED35D}" destId="{58D16A9A-50AD-4CD1-9AA0-C83B82550159}" srcOrd="1" destOrd="0" parTransId="{8BDFA371-2E4B-4CDB-87A2-78A0DB2865A2}" sibTransId="{FB54287E-C7E8-443B-B4F4-93914E650B0C}"/>
    <dgm:cxn modelId="{D8A89449-D887-4C7A-8508-45554F604647}" type="presOf" srcId="{58D16A9A-50AD-4CD1-9AA0-C83B82550159}" destId="{05740B8E-0D16-4B51-B444-F050662B8005}" srcOrd="0" destOrd="0" presId="urn:microsoft.com/office/officeart/2005/8/layout/hList1"/>
    <dgm:cxn modelId="{1A6D5C52-281E-46BF-AB4C-8B747871EC27}" srcId="{7F166C59-A09A-4A65-BC99-CAF180BED35D}" destId="{D4B22B40-3779-4474-903F-9602E31A29C2}" srcOrd="0" destOrd="0" parTransId="{C7A8ECF7-3265-4C57-932B-F94DD6F99D7D}" sibTransId="{63A17AFE-4B65-490B-A79E-45EFCDB51A7E}"/>
    <dgm:cxn modelId="{D8BBA25B-E03C-4E70-B452-44356CDB51DF}" type="presOf" srcId="{454D0ED6-0F2E-4238-B2F0-B8DF70D0A475}" destId="{88184348-8762-4FEA-A88D-D2E33824419B}" srcOrd="0" destOrd="0" presId="urn:microsoft.com/office/officeart/2005/8/layout/hList1"/>
    <dgm:cxn modelId="{FF83A15E-B706-4590-B262-51F9234C2C46}" srcId="{454D0ED6-0F2E-4238-B2F0-B8DF70D0A475}" destId="{0888695D-C459-4A44-B751-BA06908DA6E4}" srcOrd="0" destOrd="0" parTransId="{71BF9FD2-2B41-4C36-B2F7-13E2B3A3C01F}" sibTransId="{D4C00595-DA15-46A6-91CF-A7AF6901848A}"/>
    <dgm:cxn modelId="{2F78AA82-58E6-4211-8CDF-5EB5BA17BD2E}" srcId="{58D16A9A-50AD-4CD1-9AA0-C83B82550159}" destId="{0119B280-304C-4FBB-BFA5-3D2592B5B87F}" srcOrd="0" destOrd="0" parTransId="{468DA945-0A23-494C-AD7A-BF4619647236}" sibTransId="{3045F464-4115-43DF-B1F3-040BE6356689}"/>
    <dgm:cxn modelId="{82523D86-C442-4734-886B-6B5819766138}" srcId="{7F166C59-A09A-4A65-BC99-CAF180BED35D}" destId="{454D0ED6-0F2E-4238-B2F0-B8DF70D0A475}" srcOrd="2" destOrd="0" parTransId="{12854D52-5BC6-4A96-B5D0-54B00E881C50}" sibTransId="{F1AF145A-72D7-495E-8210-6C0C6D24A6D5}"/>
    <dgm:cxn modelId="{0EDA748A-3EED-4A9F-9B92-B0D2DCD36871}" type="presOf" srcId="{0888695D-C459-4A44-B751-BA06908DA6E4}" destId="{BB047887-4F60-4E2F-BAC7-410A83E098F6}" srcOrd="0" destOrd="0" presId="urn:microsoft.com/office/officeart/2005/8/layout/hList1"/>
    <dgm:cxn modelId="{6C8EABC1-EA6E-4E4E-BF62-7627FA0C42AA}" srcId="{D4B22B40-3779-4474-903F-9602E31A29C2}" destId="{C6CA2029-252B-40D7-B93C-0478CD14B8A2}" srcOrd="0" destOrd="0" parTransId="{44693099-9A24-4C0E-9023-82309C5ED8DF}" sibTransId="{EDCB7A2B-8475-4566-AA9D-73FE65744520}"/>
    <dgm:cxn modelId="{7AA3FEEB-C9FA-4570-A4A6-05F638940420}" type="presOf" srcId="{7F166C59-A09A-4A65-BC99-CAF180BED35D}" destId="{A34CA87B-98EF-4FCC-A7D1-96B29BE5E542}" srcOrd="0" destOrd="0" presId="urn:microsoft.com/office/officeart/2005/8/layout/hList1"/>
    <dgm:cxn modelId="{E7DCCC33-D707-4A53-86F8-163DE6670B73}" type="presParOf" srcId="{A34CA87B-98EF-4FCC-A7D1-96B29BE5E542}" destId="{4F3C1B64-F6D4-4BC0-A08F-8B063C124702}" srcOrd="0" destOrd="0" presId="urn:microsoft.com/office/officeart/2005/8/layout/hList1"/>
    <dgm:cxn modelId="{625A9A46-18EC-425D-A48B-C9EC4F8AFE5B}" type="presParOf" srcId="{4F3C1B64-F6D4-4BC0-A08F-8B063C124702}" destId="{7F30C975-8273-4746-9805-6F2099F7616B}" srcOrd="0" destOrd="0" presId="urn:microsoft.com/office/officeart/2005/8/layout/hList1"/>
    <dgm:cxn modelId="{2CFC08A2-5C79-4FCD-9F09-8BCCB1520AD9}" type="presParOf" srcId="{4F3C1B64-F6D4-4BC0-A08F-8B063C124702}" destId="{0E009F8B-389A-4E2E-A2F1-78EE64614089}" srcOrd="1" destOrd="0" presId="urn:microsoft.com/office/officeart/2005/8/layout/hList1"/>
    <dgm:cxn modelId="{EB28296C-A500-464C-892E-308507BD58A7}" type="presParOf" srcId="{A34CA87B-98EF-4FCC-A7D1-96B29BE5E542}" destId="{498E7B43-0525-439C-9FE3-403488E39E22}" srcOrd="1" destOrd="0" presId="urn:microsoft.com/office/officeart/2005/8/layout/hList1"/>
    <dgm:cxn modelId="{B1AEAC15-0425-44AC-BE26-3C37560FE9F2}" type="presParOf" srcId="{A34CA87B-98EF-4FCC-A7D1-96B29BE5E542}" destId="{C0F56E95-01C5-4C04-9954-0DACB73561CF}" srcOrd="2" destOrd="0" presId="urn:microsoft.com/office/officeart/2005/8/layout/hList1"/>
    <dgm:cxn modelId="{1B56B5B3-9021-4DF7-A119-8110938B306F}" type="presParOf" srcId="{C0F56E95-01C5-4C04-9954-0DACB73561CF}" destId="{05740B8E-0D16-4B51-B444-F050662B8005}" srcOrd="0" destOrd="0" presId="urn:microsoft.com/office/officeart/2005/8/layout/hList1"/>
    <dgm:cxn modelId="{1DF2876F-0734-4318-932A-5B9BFA0191AB}" type="presParOf" srcId="{C0F56E95-01C5-4C04-9954-0DACB73561CF}" destId="{5B71A532-C009-4D72-9F39-D869DE32D3DC}" srcOrd="1" destOrd="0" presId="urn:microsoft.com/office/officeart/2005/8/layout/hList1"/>
    <dgm:cxn modelId="{A44F01CF-F629-48A7-B101-AC7DA2E7B92E}" type="presParOf" srcId="{A34CA87B-98EF-4FCC-A7D1-96B29BE5E542}" destId="{AA449A1D-9FE9-4403-A361-C10D52FE9146}" srcOrd="3" destOrd="0" presId="urn:microsoft.com/office/officeart/2005/8/layout/hList1"/>
    <dgm:cxn modelId="{23734A9F-8183-46D4-A73E-18B2B943A556}" type="presParOf" srcId="{A34CA87B-98EF-4FCC-A7D1-96B29BE5E542}" destId="{4CC0722D-0CC7-4F2F-8DDE-A00DFF7B5367}" srcOrd="4" destOrd="0" presId="urn:microsoft.com/office/officeart/2005/8/layout/hList1"/>
    <dgm:cxn modelId="{3C73D0A5-5CEF-4F40-BD05-CB2D76CB9DDD}" type="presParOf" srcId="{4CC0722D-0CC7-4F2F-8DDE-A00DFF7B5367}" destId="{88184348-8762-4FEA-A88D-D2E33824419B}" srcOrd="0" destOrd="0" presId="urn:microsoft.com/office/officeart/2005/8/layout/hList1"/>
    <dgm:cxn modelId="{0FB51D4B-3B8C-42F3-A8D3-8F3A796354E8}" type="presParOf" srcId="{4CC0722D-0CC7-4F2F-8DDE-A00DFF7B5367}" destId="{BB047887-4F60-4E2F-BAC7-410A83E098F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F166C59-A09A-4A65-BC99-CAF180BED35D}" type="doc">
      <dgm:prSet loTypeId="urn:microsoft.com/office/officeart/2005/8/layout/hProcess9" loCatId="process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4B22B40-3779-4474-903F-9602E31A29C2}">
      <dgm:prSet phldrT="[Text]" phldr="0"/>
      <dgm:spPr/>
      <dgm:t>
        <a:bodyPr/>
        <a:lstStyle/>
        <a:p>
          <a:pPr algn="l"/>
          <a:r>
            <a:rPr lang="en-US" sz="2200">
              <a:latin typeface="Avenir Next LT Pro"/>
            </a:rPr>
            <a:t> </a:t>
          </a:r>
          <a:r>
            <a:rPr lang="en-US" sz="2200"/>
            <a:t>📈 </a:t>
          </a:r>
          <a:r>
            <a:rPr lang="en-US" sz="2200" b="1"/>
            <a:t>Higher CTR &amp; </a:t>
          </a:r>
          <a:r>
            <a:rPr lang="en-US" sz="2200" b="1">
              <a:latin typeface="Avenir Next LT Pro"/>
            </a:rPr>
            <a:t>Conversions</a:t>
          </a:r>
          <a:endParaRPr lang="en-US" sz="1800" b="0">
            <a:latin typeface="Avenir Next LT Pro"/>
          </a:endParaRPr>
        </a:p>
      </dgm:t>
    </dgm:pt>
    <dgm:pt modelId="{C7A8ECF7-3265-4C57-932B-F94DD6F99D7D}" type="parTrans" cxnId="{1A6D5C52-281E-46BF-AB4C-8B747871EC27}">
      <dgm:prSet/>
      <dgm:spPr/>
      <dgm:t>
        <a:bodyPr/>
        <a:lstStyle/>
        <a:p>
          <a:endParaRPr lang="en-US"/>
        </a:p>
      </dgm:t>
    </dgm:pt>
    <dgm:pt modelId="{63A17AFE-4B65-490B-A79E-45EFCDB51A7E}" type="sibTrans" cxnId="{1A6D5C52-281E-46BF-AB4C-8B747871EC27}">
      <dgm:prSet/>
      <dgm:spPr/>
      <dgm:t>
        <a:bodyPr/>
        <a:lstStyle/>
        <a:p>
          <a:endParaRPr lang="en-US"/>
        </a:p>
      </dgm:t>
    </dgm:pt>
    <dgm:pt modelId="{58D16A9A-50AD-4CD1-9AA0-C83B82550159}">
      <dgm:prSet phldrT="[Text]" phldr="0"/>
      <dgm:spPr/>
      <dgm:t>
        <a:bodyPr/>
        <a:lstStyle/>
        <a:p>
          <a:pPr algn="l" rtl="0"/>
          <a:r>
            <a:rPr lang="en-US" sz="2200"/>
            <a:t>⚡ </a:t>
          </a:r>
          <a:r>
            <a:rPr lang="en-US" sz="2200" b="1"/>
            <a:t>Faster </a:t>
          </a:r>
          <a:r>
            <a:rPr lang="en-US" sz="2200" b="1">
              <a:latin typeface="Avenir Next LT Pro"/>
            </a:rPr>
            <a:t>Go-to-Market</a:t>
          </a:r>
          <a:endParaRPr lang="en-US" sz="1800" b="0">
            <a:latin typeface="Avenir Next LT Pro"/>
          </a:endParaRPr>
        </a:p>
      </dgm:t>
    </dgm:pt>
    <dgm:pt modelId="{8BDFA371-2E4B-4CDB-87A2-78A0DB2865A2}" type="parTrans" cxnId="{71B40039-4BB0-41AB-B893-4ADCEDBE080B}">
      <dgm:prSet/>
      <dgm:spPr/>
      <dgm:t>
        <a:bodyPr/>
        <a:lstStyle/>
        <a:p>
          <a:endParaRPr lang="en-US"/>
        </a:p>
      </dgm:t>
    </dgm:pt>
    <dgm:pt modelId="{FB54287E-C7E8-443B-B4F4-93914E650B0C}" type="sibTrans" cxnId="{71B40039-4BB0-41AB-B893-4ADCEDBE080B}">
      <dgm:prSet/>
      <dgm:spPr/>
      <dgm:t>
        <a:bodyPr/>
        <a:lstStyle/>
        <a:p>
          <a:endParaRPr lang="en-US"/>
        </a:p>
      </dgm:t>
    </dgm:pt>
    <dgm:pt modelId="{0119B280-304C-4FBB-BFA5-3D2592B5B87F}">
      <dgm:prSet phldr="0"/>
      <dgm:spPr/>
      <dgm:t>
        <a:bodyPr/>
        <a:lstStyle/>
        <a:p>
          <a:pPr algn="l" rtl="0"/>
          <a:r>
            <a:rPr lang="en-US" sz="2200"/>
            <a:t>💰 </a:t>
          </a:r>
          <a:r>
            <a:rPr lang="en-US" sz="2200" b="1"/>
            <a:t>Cost </a:t>
          </a:r>
          <a:r>
            <a:rPr lang="en-US" sz="2200" b="1">
              <a:latin typeface="Avenir Next LT Pro"/>
            </a:rPr>
            <a:t>Efficiency</a:t>
          </a:r>
          <a:endParaRPr lang="en-US" sz="1800" b="0">
            <a:latin typeface="Avenir Next LT Pro"/>
          </a:endParaRPr>
        </a:p>
      </dgm:t>
    </dgm:pt>
    <dgm:pt modelId="{468DA945-0A23-494C-AD7A-BF4619647236}" type="parTrans" cxnId="{2F78AA82-58E6-4211-8CDF-5EB5BA17BD2E}">
      <dgm:prSet/>
      <dgm:spPr/>
    </dgm:pt>
    <dgm:pt modelId="{3045F464-4115-43DF-B1F3-040BE6356689}" type="sibTrans" cxnId="{2F78AA82-58E6-4211-8CDF-5EB5BA17BD2E}">
      <dgm:prSet/>
      <dgm:spPr/>
    </dgm:pt>
    <dgm:pt modelId="{454D0ED6-0F2E-4238-B2F0-B8DF70D0A475}">
      <dgm:prSet phldr="0"/>
      <dgm:spPr/>
      <dgm:t>
        <a:bodyPr/>
        <a:lstStyle/>
        <a:p>
          <a:pPr algn="l" rtl="0"/>
          <a:r>
            <a:rPr lang="en-US" sz="2200" b="0"/>
            <a:t>🌍 </a:t>
          </a:r>
          <a:r>
            <a:rPr lang="en-US" sz="2200" b="1"/>
            <a:t>Omnichannel </a:t>
          </a:r>
          <a:r>
            <a:rPr lang="en-US" sz="2200" b="1">
              <a:latin typeface="Avenir Next LT Pro"/>
            </a:rPr>
            <a:t>Presence</a:t>
          </a:r>
          <a:endParaRPr lang="en-US" sz="1800" b="0">
            <a:latin typeface="Avenir Next LT Pro"/>
          </a:endParaRPr>
        </a:p>
      </dgm:t>
    </dgm:pt>
    <dgm:pt modelId="{12854D52-5BC6-4A96-B5D0-54B00E881C50}" type="parTrans" cxnId="{82523D86-C442-4734-886B-6B5819766138}">
      <dgm:prSet/>
      <dgm:spPr/>
    </dgm:pt>
    <dgm:pt modelId="{F1AF145A-72D7-495E-8210-6C0C6D24A6D5}" type="sibTrans" cxnId="{82523D86-C442-4734-886B-6B5819766138}">
      <dgm:prSet/>
      <dgm:spPr/>
    </dgm:pt>
    <dgm:pt modelId="{689EFB9C-023B-4FFA-BD4D-BC33ADC56DB9}">
      <dgm:prSet phldr="0"/>
      <dgm:spPr/>
      <dgm:t>
        <a:bodyPr/>
        <a:lstStyle/>
        <a:p>
          <a:r>
            <a:rPr lang="en-US" sz="1800" b="1">
              <a:latin typeface="Avenir Next LT Pro"/>
            </a:rPr>
            <a:t>Every</a:t>
          </a:r>
          <a:r>
            <a:rPr lang="en-US" sz="1800" b="1"/>
            <a:t> ad feels </a:t>
          </a:r>
          <a:r>
            <a:rPr lang="en-US" sz="1800" i="1"/>
            <a:t>“made for me.”</a:t>
          </a:r>
          <a:endParaRPr lang="en-US" sz="1800"/>
        </a:p>
      </dgm:t>
    </dgm:pt>
    <dgm:pt modelId="{AB447341-ADA9-4315-A667-9CCECE1B93BC}" type="parTrans" cxnId="{06FC180F-DE99-422B-A82C-7A7EB4C90EB7}">
      <dgm:prSet/>
      <dgm:spPr/>
    </dgm:pt>
    <dgm:pt modelId="{EADCBA96-1A53-40B7-B6D5-7EA30FFA75C0}" type="sibTrans" cxnId="{06FC180F-DE99-422B-A82C-7A7EB4C90EB7}">
      <dgm:prSet/>
      <dgm:spPr/>
    </dgm:pt>
    <dgm:pt modelId="{A550C87C-4B54-4B28-BEEB-E227D51B2FAD}">
      <dgm:prSet phldr="0"/>
      <dgm:spPr/>
      <dgm:t>
        <a:bodyPr/>
        <a:lstStyle/>
        <a:p>
          <a:r>
            <a:rPr lang="en-US" sz="1800" b="1">
              <a:latin typeface="Avenir Next LT Pro"/>
            </a:rPr>
            <a:t>Days</a:t>
          </a:r>
          <a:r>
            <a:rPr lang="en-US" sz="1800" b="1"/>
            <a:t> instead of weeks.</a:t>
          </a:r>
          <a:endParaRPr lang="en-US" sz="1800"/>
        </a:p>
      </dgm:t>
    </dgm:pt>
    <dgm:pt modelId="{A39DE675-F4D1-4A63-AF83-9971E7D09ACB}" type="parTrans" cxnId="{CFFDCDFB-E689-4FF2-9FDE-95B0BC8FB797}">
      <dgm:prSet/>
      <dgm:spPr/>
    </dgm:pt>
    <dgm:pt modelId="{D8A6AED2-9D65-407B-B80B-E0ED22591465}" type="sibTrans" cxnId="{CFFDCDFB-E689-4FF2-9FDE-95B0BC8FB797}">
      <dgm:prSet/>
      <dgm:spPr/>
    </dgm:pt>
    <dgm:pt modelId="{A3CC82FB-1B0F-4446-B347-3BA4C5BF9B4B}">
      <dgm:prSet phldr="0"/>
      <dgm:spPr/>
      <dgm:t>
        <a:bodyPr/>
        <a:lstStyle/>
        <a:p>
          <a:r>
            <a:rPr lang="en-US" sz="1800" b="1">
              <a:latin typeface="Avenir Next LT Pro"/>
            </a:rPr>
            <a:t>More</a:t>
          </a:r>
          <a:r>
            <a:rPr lang="en-US" sz="1800" b="1"/>
            <a:t> output without proportional spend.</a:t>
          </a:r>
          <a:endParaRPr lang="en-US" sz="1800"/>
        </a:p>
      </dgm:t>
    </dgm:pt>
    <dgm:pt modelId="{BAE4199C-44BE-426E-986C-4D8790102466}" type="parTrans" cxnId="{6EDE8862-8104-4A40-BE90-AE424A1273C0}">
      <dgm:prSet/>
      <dgm:spPr/>
    </dgm:pt>
    <dgm:pt modelId="{90362DE8-94D0-4431-99A5-C3215DA6E288}" type="sibTrans" cxnId="{6EDE8862-8104-4A40-BE90-AE424A1273C0}">
      <dgm:prSet/>
      <dgm:spPr/>
    </dgm:pt>
    <dgm:pt modelId="{19E65F57-A475-48E8-A554-CE7140717DF4}">
      <dgm:prSet phldr="0"/>
      <dgm:spPr/>
      <dgm:t>
        <a:bodyPr/>
        <a:lstStyle/>
        <a:p>
          <a:pPr algn="l"/>
          <a:r>
            <a:rPr lang="en-US" sz="1800" b="1">
              <a:latin typeface="Avenir Next LT Pro"/>
            </a:rPr>
            <a:t>Own</a:t>
          </a:r>
          <a:r>
            <a:rPr lang="en-US" sz="1800" b="1"/>
            <a:t> every micro-moment across channels.</a:t>
          </a:r>
          <a:endParaRPr lang="en-US" sz="1400"/>
        </a:p>
      </dgm:t>
    </dgm:pt>
    <dgm:pt modelId="{EE086AE6-B4B7-4B70-BD03-2DA78B5DF2F3}" type="parTrans" cxnId="{1BFFB65F-7507-41C9-8846-2633AAB2F91B}">
      <dgm:prSet/>
      <dgm:spPr/>
    </dgm:pt>
    <dgm:pt modelId="{3C99D831-4239-4174-BD27-0AD8C3CDD89D}" type="sibTrans" cxnId="{1BFFB65F-7507-41C9-8846-2633AAB2F91B}">
      <dgm:prSet/>
      <dgm:spPr/>
    </dgm:pt>
    <dgm:pt modelId="{9B434F59-2DCE-4978-A48D-6392735FA1FA}" type="pres">
      <dgm:prSet presAssocID="{7F166C59-A09A-4A65-BC99-CAF180BED35D}" presName="CompostProcess" presStyleCnt="0">
        <dgm:presLayoutVars>
          <dgm:dir/>
          <dgm:resizeHandles val="exact"/>
        </dgm:presLayoutVars>
      </dgm:prSet>
      <dgm:spPr/>
    </dgm:pt>
    <dgm:pt modelId="{5C5819AA-8107-4A7C-AC7C-62B5EF1C8F20}" type="pres">
      <dgm:prSet presAssocID="{7F166C59-A09A-4A65-BC99-CAF180BED35D}" presName="arrow" presStyleLbl="bgShp" presStyleIdx="0" presStyleCnt="1"/>
      <dgm:spPr/>
    </dgm:pt>
    <dgm:pt modelId="{6252EDDB-AA13-48E6-881E-995D8EEBE1A7}" type="pres">
      <dgm:prSet presAssocID="{7F166C59-A09A-4A65-BC99-CAF180BED35D}" presName="linearProcess" presStyleCnt="0"/>
      <dgm:spPr/>
    </dgm:pt>
    <dgm:pt modelId="{6974083C-DC50-4054-BA12-B675803070E3}" type="pres">
      <dgm:prSet presAssocID="{D4B22B40-3779-4474-903F-9602E31A29C2}" presName="textNode" presStyleLbl="node1" presStyleIdx="0" presStyleCnt="4">
        <dgm:presLayoutVars>
          <dgm:bulletEnabled val="1"/>
        </dgm:presLayoutVars>
      </dgm:prSet>
      <dgm:spPr/>
    </dgm:pt>
    <dgm:pt modelId="{DB7F3460-1CEC-4845-8ABC-C872FCAB3A44}" type="pres">
      <dgm:prSet presAssocID="{63A17AFE-4B65-490B-A79E-45EFCDB51A7E}" presName="sibTrans" presStyleCnt="0"/>
      <dgm:spPr/>
    </dgm:pt>
    <dgm:pt modelId="{51C40752-6878-468A-B183-B23CF6D8DA1E}" type="pres">
      <dgm:prSet presAssocID="{58D16A9A-50AD-4CD1-9AA0-C83B82550159}" presName="textNode" presStyleLbl="node1" presStyleIdx="1" presStyleCnt="4">
        <dgm:presLayoutVars>
          <dgm:bulletEnabled val="1"/>
        </dgm:presLayoutVars>
      </dgm:prSet>
      <dgm:spPr/>
    </dgm:pt>
    <dgm:pt modelId="{3391CF53-47D6-471E-94BE-BCDC9923B531}" type="pres">
      <dgm:prSet presAssocID="{FB54287E-C7E8-443B-B4F4-93914E650B0C}" presName="sibTrans" presStyleCnt="0"/>
      <dgm:spPr/>
    </dgm:pt>
    <dgm:pt modelId="{F448133A-B5F2-4EC0-9C8E-7CF784B159E2}" type="pres">
      <dgm:prSet presAssocID="{0119B280-304C-4FBB-BFA5-3D2592B5B87F}" presName="textNode" presStyleLbl="node1" presStyleIdx="2" presStyleCnt="4">
        <dgm:presLayoutVars>
          <dgm:bulletEnabled val="1"/>
        </dgm:presLayoutVars>
      </dgm:prSet>
      <dgm:spPr/>
    </dgm:pt>
    <dgm:pt modelId="{AEF12438-BD63-47B8-9ECC-B249EE58E2F3}" type="pres">
      <dgm:prSet presAssocID="{3045F464-4115-43DF-B1F3-040BE6356689}" presName="sibTrans" presStyleCnt="0"/>
      <dgm:spPr/>
    </dgm:pt>
    <dgm:pt modelId="{C9F5BD6B-7268-4B7E-A20C-CF0A84F34DF0}" type="pres">
      <dgm:prSet presAssocID="{454D0ED6-0F2E-4238-B2F0-B8DF70D0A475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3F996203-7FD2-4279-8824-AD81C2EE6F31}" type="presOf" srcId="{689EFB9C-023B-4FFA-BD4D-BC33ADC56DB9}" destId="{6974083C-DC50-4054-BA12-B675803070E3}" srcOrd="0" destOrd="1" presId="urn:microsoft.com/office/officeart/2005/8/layout/hProcess9"/>
    <dgm:cxn modelId="{06FC180F-DE99-422B-A82C-7A7EB4C90EB7}" srcId="{D4B22B40-3779-4474-903F-9602E31A29C2}" destId="{689EFB9C-023B-4FFA-BD4D-BC33ADC56DB9}" srcOrd="0" destOrd="0" parTransId="{AB447341-ADA9-4315-A667-9CCECE1B93BC}" sibTransId="{EADCBA96-1A53-40B7-B6D5-7EA30FFA75C0}"/>
    <dgm:cxn modelId="{50B49222-BC63-4073-AA7D-220439DB5FC5}" type="presOf" srcId="{19E65F57-A475-48E8-A554-CE7140717DF4}" destId="{C9F5BD6B-7268-4B7E-A20C-CF0A84F34DF0}" srcOrd="0" destOrd="1" presId="urn:microsoft.com/office/officeart/2005/8/layout/hProcess9"/>
    <dgm:cxn modelId="{69AD8826-84FC-46B6-85B4-45BF7129FE69}" type="presOf" srcId="{454D0ED6-0F2E-4238-B2F0-B8DF70D0A475}" destId="{C9F5BD6B-7268-4B7E-A20C-CF0A84F34DF0}" srcOrd="0" destOrd="0" presId="urn:microsoft.com/office/officeart/2005/8/layout/hProcess9"/>
    <dgm:cxn modelId="{71B40039-4BB0-41AB-B893-4ADCEDBE080B}" srcId="{7F166C59-A09A-4A65-BC99-CAF180BED35D}" destId="{58D16A9A-50AD-4CD1-9AA0-C83B82550159}" srcOrd="1" destOrd="0" parTransId="{8BDFA371-2E4B-4CDB-87A2-78A0DB2865A2}" sibTransId="{FB54287E-C7E8-443B-B4F4-93914E650B0C}"/>
    <dgm:cxn modelId="{1A6D5C52-281E-46BF-AB4C-8B747871EC27}" srcId="{7F166C59-A09A-4A65-BC99-CAF180BED35D}" destId="{D4B22B40-3779-4474-903F-9602E31A29C2}" srcOrd="0" destOrd="0" parTransId="{C7A8ECF7-3265-4C57-932B-F94DD6F99D7D}" sibTransId="{63A17AFE-4B65-490B-A79E-45EFCDB51A7E}"/>
    <dgm:cxn modelId="{1BFFB65F-7507-41C9-8846-2633AAB2F91B}" srcId="{454D0ED6-0F2E-4238-B2F0-B8DF70D0A475}" destId="{19E65F57-A475-48E8-A554-CE7140717DF4}" srcOrd="0" destOrd="0" parTransId="{EE086AE6-B4B7-4B70-BD03-2DA78B5DF2F3}" sibTransId="{3C99D831-4239-4174-BD27-0AD8C3CDD89D}"/>
    <dgm:cxn modelId="{6EDE8862-8104-4A40-BE90-AE424A1273C0}" srcId="{0119B280-304C-4FBB-BFA5-3D2592B5B87F}" destId="{A3CC82FB-1B0F-4446-B347-3BA4C5BF9B4B}" srcOrd="0" destOrd="0" parTransId="{BAE4199C-44BE-426E-986C-4D8790102466}" sibTransId="{90362DE8-94D0-4431-99A5-C3215DA6E288}"/>
    <dgm:cxn modelId="{2F78AA82-58E6-4211-8CDF-5EB5BA17BD2E}" srcId="{7F166C59-A09A-4A65-BC99-CAF180BED35D}" destId="{0119B280-304C-4FBB-BFA5-3D2592B5B87F}" srcOrd="2" destOrd="0" parTransId="{468DA945-0A23-494C-AD7A-BF4619647236}" sibTransId="{3045F464-4115-43DF-B1F3-040BE6356689}"/>
    <dgm:cxn modelId="{82523D86-C442-4734-886B-6B5819766138}" srcId="{7F166C59-A09A-4A65-BC99-CAF180BED35D}" destId="{454D0ED6-0F2E-4238-B2F0-B8DF70D0A475}" srcOrd="3" destOrd="0" parTransId="{12854D52-5BC6-4A96-B5D0-54B00E881C50}" sibTransId="{F1AF145A-72D7-495E-8210-6C0C6D24A6D5}"/>
    <dgm:cxn modelId="{E089A3AA-1F01-41FF-ACC1-D22E8B1CE16C}" type="presOf" srcId="{A550C87C-4B54-4B28-BEEB-E227D51B2FAD}" destId="{51C40752-6878-468A-B183-B23CF6D8DA1E}" srcOrd="0" destOrd="1" presId="urn:microsoft.com/office/officeart/2005/8/layout/hProcess9"/>
    <dgm:cxn modelId="{F78CBEB1-ECFD-492B-9520-0763C0071F3A}" type="presOf" srcId="{58D16A9A-50AD-4CD1-9AA0-C83B82550159}" destId="{51C40752-6878-468A-B183-B23CF6D8DA1E}" srcOrd="0" destOrd="0" presId="urn:microsoft.com/office/officeart/2005/8/layout/hProcess9"/>
    <dgm:cxn modelId="{CB75F5B2-735C-4C63-8306-D3840008A6B7}" type="presOf" srcId="{A3CC82FB-1B0F-4446-B347-3BA4C5BF9B4B}" destId="{F448133A-B5F2-4EC0-9C8E-7CF784B159E2}" srcOrd="0" destOrd="1" presId="urn:microsoft.com/office/officeart/2005/8/layout/hProcess9"/>
    <dgm:cxn modelId="{DC77CEB4-BB57-4D31-9623-7101C5BEAA23}" type="presOf" srcId="{0119B280-304C-4FBB-BFA5-3D2592B5B87F}" destId="{F448133A-B5F2-4EC0-9C8E-7CF784B159E2}" srcOrd="0" destOrd="0" presId="urn:microsoft.com/office/officeart/2005/8/layout/hProcess9"/>
    <dgm:cxn modelId="{AC9AEDD1-3E67-4262-87BF-3CD647FA765C}" type="presOf" srcId="{D4B22B40-3779-4474-903F-9602E31A29C2}" destId="{6974083C-DC50-4054-BA12-B675803070E3}" srcOrd="0" destOrd="0" presId="urn:microsoft.com/office/officeart/2005/8/layout/hProcess9"/>
    <dgm:cxn modelId="{81FE18D3-8847-4AFC-BBA3-2AB577D551D0}" type="presOf" srcId="{7F166C59-A09A-4A65-BC99-CAF180BED35D}" destId="{9B434F59-2DCE-4978-A48D-6392735FA1FA}" srcOrd="0" destOrd="0" presId="urn:microsoft.com/office/officeart/2005/8/layout/hProcess9"/>
    <dgm:cxn modelId="{CFFDCDFB-E689-4FF2-9FDE-95B0BC8FB797}" srcId="{58D16A9A-50AD-4CD1-9AA0-C83B82550159}" destId="{A550C87C-4B54-4B28-BEEB-E227D51B2FAD}" srcOrd="0" destOrd="0" parTransId="{A39DE675-F4D1-4A63-AF83-9971E7D09ACB}" sibTransId="{D8A6AED2-9D65-407B-B80B-E0ED22591465}"/>
    <dgm:cxn modelId="{9C56AC61-EA46-4791-9487-4ACB42E975D2}" type="presParOf" srcId="{9B434F59-2DCE-4978-A48D-6392735FA1FA}" destId="{5C5819AA-8107-4A7C-AC7C-62B5EF1C8F20}" srcOrd="0" destOrd="0" presId="urn:microsoft.com/office/officeart/2005/8/layout/hProcess9"/>
    <dgm:cxn modelId="{116AA2BC-3ADB-41E2-AA99-D88077FCD552}" type="presParOf" srcId="{9B434F59-2DCE-4978-A48D-6392735FA1FA}" destId="{6252EDDB-AA13-48E6-881E-995D8EEBE1A7}" srcOrd="1" destOrd="0" presId="urn:microsoft.com/office/officeart/2005/8/layout/hProcess9"/>
    <dgm:cxn modelId="{BB076FD8-F24C-4D9E-845D-0A9969D95C11}" type="presParOf" srcId="{6252EDDB-AA13-48E6-881E-995D8EEBE1A7}" destId="{6974083C-DC50-4054-BA12-B675803070E3}" srcOrd="0" destOrd="0" presId="urn:microsoft.com/office/officeart/2005/8/layout/hProcess9"/>
    <dgm:cxn modelId="{B2F0C5A2-CCC1-431D-98BD-7E97867A85CF}" type="presParOf" srcId="{6252EDDB-AA13-48E6-881E-995D8EEBE1A7}" destId="{DB7F3460-1CEC-4845-8ABC-C872FCAB3A44}" srcOrd="1" destOrd="0" presId="urn:microsoft.com/office/officeart/2005/8/layout/hProcess9"/>
    <dgm:cxn modelId="{CE485BB9-280D-4287-A731-E336C306CA4F}" type="presParOf" srcId="{6252EDDB-AA13-48E6-881E-995D8EEBE1A7}" destId="{51C40752-6878-468A-B183-B23CF6D8DA1E}" srcOrd="2" destOrd="0" presId="urn:microsoft.com/office/officeart/2005/8/layout/hProcess9"/>
    <dgm:cxn modelId="{502D2443-0E54-4039-9B41-276BE04FBF47}" type="presParOf" srcId="{6252EDDB-AA13-48E6-881E-995D8EEBE1A7}" destId="{3391CF53-47D6-471E-94BE-BCDC9923B531}" srcOrd="3" destOrd="0" presId="urn:microsoft.com/office/officeart/2005/8/layout/hProcess9"/>
    <dgm:cxn modelId="{1C5568BC-FF0E-4390-8EB3-1FF4FDA8C115}" type="presParOf" srcId="{6252EDDB-AA13-48E6-881E-995D8EEBE1A7}" destId="{F448133A-B5F2-4EC0-9C8E-7CF784B159E2}" srcOrd="4" destOrd="0" presId="urn:microsoft.com/office/officeart/2005/8/layout/hProcess9"/>
    <dgm:cxn modelId="{9DE3CF37-AA35-4B56-862B-AA69ACEEB0D4}" type="presParOf" srcId="{6252EDDB-AA13-48E6-881E-995D8EEBE1A7}" destId="{AEF12438-BD63-47B8-9ECC-B249EE58E2F3}" srcOrd="5" destOrd="0" presId="urn:microsoft.com/office/officeart/2005/8/layout/hProcess9"/>
    <dgm:cxn modelId="{B1E47B8D-5AF7-42AC-9842-9F074B0375D3}" type="presParOf" srcId="{6252EDDB-AA13-48E6-881E-995D8EEBE1A7}" destId="{C9F5BD6B-7268-4B7E-A20C-CF0A84F34DF0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CDF832E-AD70-45A6-9B00-D88DD672F33F}" type="doc">
      <dgm:prSet loTypeId="urn:microsoft.com/office/officeart/2005/8/layout/cycle3" loCatId="cycl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59112EB-1270-46AA-8413-A88A65379DF4}">
      <dgm:prSet phldr="0"/>
      <dgm:spPr/>
      <dgm:t>
        <a:bodyPr/>
        <a:lstStyle/>
        <a:p>
          <a:pPr algn="l" rtl="0"/>
          <a:r>
            <a:rPr lang="en-US" b="1">
              <a:latin typeface="Avenir Next LT Pro"/>
            </a:rPr>
            <a:t> </a:t>
          </a:r>
          <a:r>
            <a:rPr lang="en-US" b="1"/>
            <a:t>Autonomy</a:t>
          </a:r>
          <a:endParaRPr lang="en-US" b="1">
            <a:latin typeface="Avenir Next LT Pro"/>
          </a:endParaRPr>
        </a:p>
      </dgm:t>
    </dgm:pt>
    <dgm:pt modelId="{23CBBD1D-9C5B-4952-841B-5A92B7140130}" type="parTrans" cxnId="{D1CF34CA-0A2A-4A31-84F8-E4BC7E478D83}">
      <dgm:prSet/>
      <dgm:spPr/>
      <dgm:t>
        <a:bodyPr/>
        <a:lstStyle/>
        <a:p>
          <a:endParaRPr lang="en-US"/>
        </a:p>
      </dgm:t>
    </dgm:pt>
    <dgm:pt modelId="{7C9E6728-394E-42CB-91AD-C74B2285F6BB}" type="sibTrans" cxnId="{D1CF34CA-0A2A-4A31-84F8-E4BC7E478D83}">
      <dgm:prSet/>
      <dgm:spPr/>
      <dgm:t>
        <a:bodyPr/>
        <a:lstStyle/>
        <a:p>
          <a:endParaRPr lang="en-US"/>
        </a:p>
      </dgm:t>
    </dgm:pt>
    <dgm:pt modelId="{8323102F-BD9F-45DD-8A86-ED3ADC637199}">
      <dgm:prSet phldr="0"/>
      <dgm:spPr/>
      <dgm:t>
        <a:bodyPr/>
        <a:lstStyle/>
        <a:p>
          <a:pPr algn="l" rtl="0"/>
          <a:r>
            <a:rPr lang="en-US" b="1">
              <a:latin typeface="Avenir Next LT Pro"/>
            </a:rPr>
            <a:t> </a:t>
          </a:r>
          <a:r>
            <a:rPr lang="en-US" b="1"/>
            <a:t>Planning</a:t>
          </a:r>
          <a:endParaRPr lang="en-US">
            <a:latin typeface="Avenir Next LT Pro"/>
          </a:endParaRPr>
        </a:p>
      </dgm:t>
    </dgm:pt>
    <dgm:pt modelId="{06D84325-CC17-42C3-9C5A-A21B82F9CCF8}" type="parTrans" cxnId="{A090AA75-7384-4283-8A82-5D2044311BF9}">
      <dgm:prSet/>
      <dgm:spPr/>
      <dgm:t>
        <a:bodyPr/>
        <a:lstStyle/>
        <a:p>
          <a:endParaRPr lang="en-US"/>
        </a:p>
      </dgm:t>
    </dgm:pt>
    <dgm:pt modelId="{2FBAAB61-DEFB-40F0-A3BB-DB6AAFDB56BB}" type="sibTrans" cxnId="{A090AA75-7384-4283-8A82-5D2044311BF9}">
      <dgm:prSet/>
      <dgm:spPr/>
      <dgm:t>
        <a:bodyPr/>
        <a:lstStyle/>
        <a:p>
          <a:endParaRPr lang="en-US"/>
        </a:p>
      </dgm:t>
    </dgm:pt>
    <dgm:pt modelId="{7F410FBD-9ABD-4C22-B948-94646967AB7C}">
      <dgm:prSet phldr="0"/>
      <dgm:spPr/>
      <dgm:t>
        <a:bodyPr/>
        <a:lstStyle/>
        <a:p>
          <a:pPr algn="l" rtl="0"/>
          <a:r>
            <a:rPr lang="en-US" b="1"/>
            <a:t> </a:t>
          </a:r>
          <a:r>
            <a:rPr lang="en-US" b="1">
              <a:latin typeface="Avenir Next LT Pro"/>
            </a:rPr>
            <a:t>Memory</a:t>
          </a:r>
          <a:endParaRPr lang="en-US">
            <a:latin typeface="Avenir Next LT Pro"/>
          </a:endParaRPr>
        </a:p>
      </dgm:t>
    </dgm:pt>
    <dgm:pt modelId="{C334D303-0D56-4837-B28A-1555B2445A7A}" type="parTrans" cxnId="{D0CE8A83-E294-41D5-A68B-7B9094B7D60E}">
      <dgm:prSet/>
      <dgm:spPr/>
      <dgm:t>
        <a:bodyPr/>
        <a:lstStyle/>
        <a:p>
          <a:endParaRPr lang="en-US"/>
        </a:p>
      </dgm:t>
    </dgm:pt>
    <dgm:pt modelId="{B3415346-C3C5-46AF-A0DB-E7032D3EC988}" type="sibTrans" cxnId="{D0CE8A83-E294-41D5-A68B-7B9094B7D60E}">
      <dgm:prSet/>
      <dgm:spPr/>
      <dgm:t>
        <a:bodyPr/>
        <a:lstStyle/>
        <a:p>
          <a:endParaRPr lang="en-US"/>
        </a:p>
      </dgm:t>
    </dgm:pt>
    <dgm:pt modelId="{8FCE97C1-32EF-408F-AFB6-4B46C7D21841}">
      <dgm:prSet phldr="0"/>
      <dgm:spPr/>
      <dgm:t>
        <a:bodyPr/>
        <a:lstStyle/>
        <a:p>
          <a:pPr algn="l" rtl="0"/>
          <a:r>
            <a:rPr lang="en-US" b="1">
              <a:latin typeface="Avenir Next LT Pro"/>
            </a:rPr>
            <a:t> Feedback</a:t>
          </a:r>
          <a:endParaRPr lang="en-US">
            <a:latin typeface="Avenir Next LT Pro"/>
          </a:endParaRPr>
        </a:p>
      </dgm:t>
    </dgm:pt>
    <dgm:pt modelId="{342D4DB1-EB2C-4461-B2C8-84CD90CEE85B}" type="parTrans" cxnId="{08080FBF-E82B-4B1A-896D-DCFFE8F3F678}">
      <dgm:prSet/>
      <dgm:spPr/>
      <dgm:t>
        <a:bodyPr/>
        <a:lstStyle/>
        <a:p>
          <a:endParaRPr lang="en-US"/>
        </a:p>
      </dgm:t>
    </dgm:pt>
    <dgm:pt modelId="{E57BCADC-5DFE-4B3A-A15D-60C5AE21640E}" type="sibTrans" cxnId="{08080FBF-E82B-4B1A-896D-DCFFE8F3F678}">
      <dgm:prSet/>
      <dgm:spPr/>
      <dgm:t>
        <a:bodyPr/>
        <a:lstStyle/>
        <a:p>
          <a:endParaRPr lang="en-US"/>
        </a:p>
      </dgm:t>
    </dgm:pt>
    <dgm:pt modelId="{6812EF70-A1D3-43C7-97D1-7057A74F31C0}">
      <dgm:prSet phldr="0"/>
      <dgm:spPr/>
      <dgm:t>
        <a:bodyPr/>
        <a:lstStyle/>
        <a:p>
          <a:pPr algn="l" rtl="0"/>
          <a:r>
            <a:rPr lang="en-US" sz="1400" dirty="0"/>
            <a:t>Operates on </a:t>
          </a:r>
          <a:r>
            <a:rPr lang="en-US" sz="1400" i="1" dirty="0"/>
            <a:t>goals</a:t>
          </a:r>
          <a:r>
            <a:rPr lang="en-US" sz="1400" dirty="0"/>
            <a:t>, not instructions</a:t>
          </a:r>
        </a:p>
      </dgm:t>
    </dgm:pt>
    <dgm:pt modelId="{D3A7E43F-5871-42B5-96F6-0363B31E1F04}" type="parTrans" cxnId="{AFC1BA0A-F3C7-4B67-BD84-A13A4AF0C545}">
      <dgm:prSet/>
      <dgm:spPr/>
      <dgm:t>
        <a:bodyPr/>
        <a:lstStyle/>
        <a:p>
          <a:endParaRPr lang="en-US"/>
        </a:p>
      </dgm:t>
    </dgm:pt>
    <dgm:pt modelId="{0C894C05-638F-42BA-AA06-A4254456B6CE}" type="sibTrans" cxnId="{AFC1BA0A-F3C7-4B67-BD84-A13A4AF0C545}">
      <dgm:prSet/>
      <dgm:spPr/>
      <dgm:t>
        <a:bodyPr/>
        <a:lstStyle/>
        <a:p>
          <a:endParaRPr lang="en-US"/>
        </a:p>
      </dgm:t>
    </dgm:pt>
    <dgm:pt modelId="{DA31C252-72E9-4C16-92A4-F7AE74F8EA90}">
      <dgm:prSet phldr="0"/>
      <dgm:spPr/>
      <dgm:t>
        <a:bodyPr/>
        <a:lstStyle/>
        <a:p>
          <a:pPr algn="l"/>
          <a:r>
            <a:rPr lang="en-US" sz="1400"/>
            <a:t>Breaks goals into </a:t>
          </a:r>
          <a:r>
            <a:rPr lang="en-US" sz="1400" i="1"/>
            <a:t>steps</a:t>
          </a:r>
          <a:endParaRPr lang="en-US" sz="1400"/>
        </a:p>
      </dgm:t>
    </dgm:pt>
    <dgm:pt modelId="{75E6683B-0567-45F9-9414-DD4E12EE7927}" type="parTrans" cxnId="{EA0A9276-1215-409A-ABCE-E8F048A6C38F}">
      <dgm:prSet/>
      <dgm:spPr/>
      <dgm:t>
        <a:bodyPr/>
        <a:lstStyle/>
        <a:p>
          <a:endParaRPr lang="en-US"/>
        </a:p>
      </dgm:t>
    </dgm:pt>
    <dgm:pt modelId="{B2E676E7-E3BE-4EBD-B946-16673705CC2F}" type="sibTrans" cxnId="{EA0A9276-1215-409A-ABCE-E8F048A6C38F}">
      <dgm:prSet/>
      <dgm:spPr/>
      <dgm:t>
        <a:bodyPr/>
        <a:lstStyle/>
        <a:p>
          <a:endParaRPr lang="en-US"/>
        </a:p>
      </dgm:t>
    </dgm:pt>
    <dgm:pt modelId="{607002EC-5BFF-4BE0-9CE3-4850E03A18CD}">
      <dgm:prSet phldr="0"/>
      <dgm:spPr/>
      <dgm:t>
        <a:bodyPr/>
        <a:lstStyle/>
        <a:p>
          <a:pPr rtl="0"/>
          <a:r>
            <a:rPr lang="en-US" sz="1400">
              <a:latin typeface="Avenir Next LT Pro"/>
            </a:rPr>
            <a:t>Stores</a:t>
          </a:r>
          <a:r>
            <a:rPr lang="en-US" sz="1400"/>
            <a:t> </a:t>
          </a:r>
          <a:r>
            <a:rPr lang="en-US" sz="1400" i="1"/>
            <a:t>user &amp; brand </a:t>
          </a:r>
          <a:r>
            <a:rPr lang="en-US" sz="1400" i="1">
              <a:latin typeface="Avenir Next LT Pro"/>
            </a:rPr>
            <a:t>knowledge</a:t>
          </a:r>
          <a:endParaRPr lang="en-US" sz="1400">
            <a:latin typeface="Avenir Next LT Pro"/>
          </a:endParaRPr>
        </a:p>
      </dgm:t>
    </dgm:pt>
    <dgm:pt modelId="{A167CA44-B7EF-4413-BD85-F354E473386C}" type="parTrans" cxnId="{E6C541FF-43EE-40DD-AF43-589D525FA6F7}">
      <dgm:prSet/>
      <dgm:spPr/>
      <dgm:t>
        <a:bodyPr/>
        <a:lstStyle/>
        <a:p>
          <a:endParaRPr lang="en-US"/>
        </a:p>
      </dgm:t>
    </dgm:pt>
    <dgm:pt modelId="{EF36B5B0-6FC2-45A7-AD6F-3DCDBB844F34}" type="sibTrans" cxnId="{E6C541FF-43EE-40DD-AF43-589D525FA6F7}">
      <dgm:prSet/>
      <dgm:spPr/>
      <dgm:t>
        <a:bodyPr/>
        <a:lstStyle/>
        <a:p>
          <a:endParaRPr lang="en-US"/>
        </a:p>
      </dgm:t>
    </dgm:pt>
    <dgm:pt modelId="{0A47131A-4734-41B9-A8F5-888039510D19}">
      <dgm:prSet phldr="0"/>
      <dgm:spPr/>
      <dgm:t>
        <a:bodyPr/>
        <a:lstStyle/>
        <a:p>
          <a:pPr algn="l"/>
          <a:r>
            <a:rPr lang="en-US" sz="1400">
              <a:latin typeface="Avenir Next LT Pro"/>
            </a:rPr>
            <a:t>Chooses</a:t>
          </a:r>
          <a:r>
            <a:rPr lang="en-US" sz="1400"/>
            <a:t> APIs &amp; generation paths</a:t>
          </a:r>
          <a:endParaRPr lang="en-US"/>
        </a:p>
      </dgm:t>
    </dgm:pt>
    <dgm:pt modelId="{7846712F-DC09-4088-A2C5-8468A044B8B4}" type="parTrans" cxnId="{093694CA-2559-49C6-841B-9CE4E4BC1692}">
      <dgm:prSet/>
      <dgm:spPr/>
      <dgm:t>
        <a:bodyPr/>
        <a:lstStyle/>
        <a:p>
          <a:endParaRPr lang="en-US"/>
        </a:p>
      </dgm:t>
    </dgm:pt>
    <dgm:pt modelId="{5D13A755-DD3E-4893-9A6C-4FE9240AF577}" type="sibTrans" cxnId="{093694CA-2559-49C6-841B-9CE4E4BC1692}">
      <dgm:prSet/>
      <dgm:spPr/>
      <dgm:t>
        <a:bodyPr/>
        <a:lstStyle/>
        <a:p>
          <a:endParaRPr lang="en-US"/>
        </a:p>
      </dgm:t>
    </dgm:pt>
    <dgm:pt modelId="{66A922BB-166F-4E31-930D-1187B6A1B47F}">
      <dgm:prSet phldr="0"/>
      <dgm:spPr/>
      <dgm:t>
        <a:bodyPr/>
        <a:lstStyle/>
        <a:p>
          <a:r>
            <a:rPr lang="en-US" sz="1400">
              <a:latin typeface="Avenir Next LT Pro"/>
            </a:rPr>
            <a:t>Adjusts</a:t>
          </a:r>
          <a:r>
            <a:rPr lang="en-US" sz="1400"/>
            <a:t> via </a:t>
          </a:r>
          <a:r>
            <a:rPr lang="en-US" sz="1400" i="1"/>
            <a:t>real-time performance </a:t>
          </a:r>
          <a:r>
            <a:rPr lang="en-US" sz="1400" i="1">
              <a:latin typeface="Avenir Next LT Pro"/>
            </a:rPr>
            <a:t>signal</a:t>
          </a:r>
          <a:endParaRPr lang="en-US" sz="1400"/>
        </a:p>
      </dgm:t>
    </dgm:pt>
    <dgm:pt modelId="{D777A308-1645-45AF-B85D-C70F6CE1380F}" type="parTrans" cxnId="{05A1DC3F-8C5D-44CB-BE11-86469D416FAA}">
      <dgm:prSet/>
      <dgm:spPr/>
      <dgm:t>
        <a:bodyPr/>
        <a:lstStyle/>
        <a:p>
          <a:endParaRPr lang="en-US"/>
        </a:p>
      </dgm:t>
    </dgm:pt>
    <dgm:pt modelId="{FAB0F397-0875-4989-80F4-4A1F5AD430D8}" type="sibTrans" cxnId="{05A1DC3F-8C5D-44CB-BE11-86469D416FAA}">
      <dgm:prSet/>
      <dgm:spPr/>
      <dgm:t>
        <a:bodyPr/>
        <a:lstStyle/>
        <a:p>
          <a:endParaRPr lang="en-US"/>
        </a:p>
      </dgm:t>
    </dgm:pt>
    <dgm:pt modelId="{0643652B-96EE-4CBC-9828-FE8ACF158EA5}">
      <dgm:prSet phldr="0"/>
      <dgm:spPr/>
      <dgm:t>
        <a:bodyPr/>
        <a:lstStyle/>
        <a:p>
          <a:r>
            <a:rPr lang="en-US" sz="2200">
              <a:latin typeface="Avenir Next LT Pro"/>
            </a:rPr>
            <a:t>️</a:t>
          </a:r>
          <a:r>
            <a:rPr lang="en-US" sz="2200"/>
            <a:t> </a:t>
          </a:r>
          <a:r>
            <a:rPr lang="en-US" sz="2200" b="1"/>
            <a:t>Tool </a:t>
          </a:r>
          <a:r>
            <a:rPr lang="en-US" sz="2200" b="1">
              <a:latin typeface="Avenir Next LT Pro"/>
            </a:rPr>
            <a:t>Use</a:t>
          </a:r>
          <a:endParaRPr lang="en-US" sz="2200"/>
        </a:p>
      </dgm:t>
    </dgm:pt>
    <dgm:pt modelId="{466EFF18-3A05-41E5-9E56-62067F870498}" type="parTrans" cxnId="{61359571-D796-4B9C-8C0B-C89A444C2D9E}">
      <dgm:prSet/>
      <dgm:spPr/>
      <dgm:t>
        <a:bodyPr/>
        <a:lstStyle/>
        <a:p>
          <a:endParaRPr lang="en-US"/>
        </a:p>
      </dgm:t>
    </dgm:pt>
    <dgm:pt modelId="{5269906C-F1C8-409D-807E-10E8CBDEDC9B}" type="sibTrans" cxnId="{61359571-D796-4B9C-8C0B-C89A444C2D9E}">
      <dgm:prSet/>
      <dgm:spPr/>
      <dgm:t>
        <a:bodyPr/>
        <a:lstStyle/>
        <a:p>
          <a:endParaRPr lang="en-US"/>
        </a:p>
      </dgm:t>
    </dgm:pt>
    <dgm:pt modelId="{25FD4167-D408-4A2A-99E8-B3FA769FB065}" type="pres">
      <dgm:prSet presAssocID="{ACDF832E-AD70-45A6-9B00-D88DD672F33F}" presName="Name0" presStyleCnt="0">
        <dgm:presLayoutVars>
          <dgm:dir/>
          <dgm:resizeHandles val="exact"/>
        </dgm:presLayoutVars>
      </dgm:prSet>
      <dgm:spPr/>
    </dgm:pt>
    <dgm:pt modelId="{461D7D88-8CA3-47CB-B506-90636B8A81C3}" type="pres">
      <dgm:prSet presAssocID="{ACDF832E-AD70-45A6-9B00-D88DD672F33F}" presName="cycle" presStyleCnt="0"/>
      <dgm:spPr/>
    </dgm:pt>
    <dgm:pt modelId="{3825F573-56BF-4D92-96C9-75C301CE33BA}" type="pres">
      <dgm:prSet presAssocID="{C59112EB-1270-46AA-8413-A88A65379DF4}" presName="nodeFirstNode" presStyleLbl="node1" presStyleIdx="0" presStyleCnt="5">
        <dgm:presLayoutVars>
          <dgm:bulletEnabled val="1"/>
        </dgm:presLayoutVars>
      </dgm:prSet>
      <dgm:spPr/>
    </dgm:pt>
    <dgm:pt modelId="{66C8FCEE-910B-4EFA-9E9E-2C4E83711388}" type="pres">
      <dgm:prSet presAssocID="{7C9E6728-394E-42CB-91AD-C74B2285F6BB}" presName="sibTransFirstNode" presStyleLbl="bgShp" presStyleIdx="0" presStyleCnt="1"/>
      <dgm:spPr/>
    </dgm:pt>
    <dgm:pt modelId="{F7A396EC-BA04-499D-9A05-25088A2F15BC}" type="pres">
      <dgm:prSet presAssocID="{8323102F-BD9F-45DD-8A86-ED3ADC637199}" presName="nodeFollowingNodes" presStyleLbl="node1" presStyleIdx="1" presStyleCnt="5">
        <dgm:presLayoutVars>
          <dgm:bulletEnabled val="1"/>
        </dgm:presLayoutVars>
      </dgm:prSet>
      <dgm:spPr/>
    </dgm:pt>
    <dgm:pt modelId="{27A587D0-DAB9-45B0-A873-538649FDA0B2}" type="pres">
      <dgm:prSet presAssocID="{7F410FBD-9ABD-4C22-B948-94646967AB7C}" presName="nodeFollowingNodes" presStyleLbl="node1" presStyleIdx="2" presStyleCnt="5">
        <dgm:presLayoutVars>
          <dgm:bulletEnabled val="1"/>
        </dgm:presLayoutVars>
      </dgm:prSet>
      <dgm:spPr/>
    </dgm:pt>
    <dgm:pt modelId="{72805CB6-B72B-4943-9082-32F90E6ED461}" type="pres">
      <dgm:prSet presAssocID="{0643652B-96EE-4CBC-9828-FE8ACF158EA5}" presName="nodeFollowingNodes" presStyleLbl="node1" presStyleIdx="3" presStyleCnt="5">
        <dgm:presLayoutVars>
          <dgm:bulletEnabled val="1"/>
        </dgm:presLayoutVars>
      </dgm:prSet>
      <dgm:spPr/>
    </dgm:pt>
    <dgm:pt modelId="{6B9E2686-51E5-449B-BB2D-03B4D2BC280A}" type="pres">
      <dgm:prSet presAssocID="{8FCE97C1-32EF-408F-AFB6-4B46C7D21841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AFC1BA0A-F3C7-4B67-BD84-A13A4AF0C545}" srcId="{C59112EB-1270-46AA-8413-A88A65379DF4}" destId="{6812EF70-A1D3-43C7-97D1-7057A74F31C0}" srcOrd="0" destOrd="0" parTransId="{D3A7E43F-5871-42B5-96F6-0363B31E1F04}" sibTransId="{0C894C05-638F-42BA-AA06-A4254456B6CE}"/>
    <dgm:cxn modelId="{5FD0620E-5DD9-467A-8CBF-8EA93A8C34F5}" type="presOf" srcId="{607002EC-5BFF-4BE0-9CE3-4850E03A18CD}" destId="{27A587D0-DAB9-45B0-A873-538649FDA0B2}" srcOrd="0" destOrd="1" presId="urn:microsoft.com/office/officeart/2005/8/layout/cycle3"/>
    <dgm:cxn modelId="{7527D33B-5D89-4ED2-A6BC-2C2EA0CF52BA}" type="presOf" srcId="{DA31C252-72E9-4C16-92A4-F7AE74F8EA90}" destId="{F7A396EC-BA04-499D-9A05-25088A2F15BC}" srcOrd="0" destOrd="1" presId="urn:microsoft.com/office/officeart/2005/8/layout/cycle3"/>
    <dgm:cxn modelId="{05A1DC3F-8C5D-44CB-BE11-86469D416FAA}" srcId="{8FCE97C1-32EF-408F-AFB6-4B46C7D21841}" destId="{66A922BB-166F-4E31-930D-1187B6A1B47F}" srcOrd="0" destOrd="0" parTransId="{D777A308-1645-45AF-B85D-C70F6CE1380F}" sibTransId="{FAB0F397-0875-4989-80F4-4A1F5AD430D8}"/>
    <dgm:cxn modelId="{8DE8BF4A-FAE7-4770-A27B-7214F3B2E819}" type="presOf" srcId="{6812EF70-A1D3-43C7-97D1-7057A74F31C0}" destId="{3825F573-56BF-4D92-96C9-75C301CE33BA}" srcOrd="0" destOrd="1" presId="urn:microsoft.com/office/officeart/2005/8/layout/cycle3"/>
    <dgm:cxn modelId="{1BC6514B-F0DA-4C83-BA9B-95650CE7CB19}" type="presOf" srcId="{0A47131A-4734-41B9-A8F5-888039510D19}" destId="{72805CB6-B72B-4943-9082-32F90E6ED461}" srcOrd="0" destOrd="1" presId="urn:microsoft.com/office/officeart/2005/8/layout/cycle3"/>
    <dgm:cxn modelId="{61359571-D796-4B9C-8C0B-C89A444C2D9E}" srcId="{ACDF832E-AD70-45A6-9B00-D88DD672F33F}" destId="{0643652B-96EE-4CBC-9828-FE8ACF158EA5}" srcOrd="3" destOrd="0" parTransId="{466EFF18-3A05-41E5-9E56-62067F870498}" sibTransId="{5269906C-F1C8-409D-807E-10E8CBDEDC9B}"/>
    <dgm:cxn modelId="{22935C72-FF09-401B-846C-AC482D1D674F}" type="presOf" srcId="{8FCE97C1-32EF-408F-AFB6-4B46C7D21841}" destId="{6B9E2686-51E5-449B-BB2D-03B4D2BC280A}" srcOrd="0" destOrd="0" presId="urn:microsoft.com/office/officeart/2005/8/layout/cycle3"/>
    <dgm:cxn modelId="{A090AA75-7384-4283-8A82-5D2044311BF9}" srcId="{ACDF832E-AD70-45A6-9B00-D88DD672F33F}" destId="{8323102F-BD9F-45DD-8A86-ED3ADC637199}" srcOrd="1" destOrd="0" parTransId="{06D84325-CC17-42C3-9C5A-A21B82F9CCF8}" sibTransId="{2FBAAB61-DEFB-40F0-A3BB-DB6AAFDB56BB}"/>
    <dgm:cxn modelId="{EA0A9276-1215-409A-ABCE-E8F048A6C38F}" srcId="{8323102F-BD9F-45DD-8A86-ED3ADC637199}" destId="{DA31C252-72E9-4C16-92A4-F7AE74F8EA90}" srcOrd="0" destOrd="0" parTransId="{75E6683B-0567-45F9-9414-DD4E12EE7927}" sibTransId="{B2E676E7-E3BE-4EBD-B946-16673705CC2F}"/>
    <dgm:cxn modelId="{D0CE8A83-E294-41D5-A68B-7B9094B7D60E}" srcId="{ACDF832E-AD70-45A6-9B00-D88DD672F33F}" destId="{7F410FBD-9ABD-4C22-B948-94646967AB7C}" srcOrd="2" destOrd="0" parTransId="{C334D303-0D56-4837-B28A-1555B2445A7A}" sibTransId="{B3415346-C3C5-46AF-A0DB-E7032D3EC988}"/>
    <dgm:cxn modelId="{5C5B0587-64C5-4798-97A4-03C6F8298BA1}" type="presOf" srcId="{66A922BB-166F-4E31-930D-1187B6A1B47F}" destId="{6B9E2686-51E5-449B-BB2D-03B4D2BC280A}" srcOrd="0" destOrd="1" presId="urn:microsoft.com/office/officeart/2005/8/layout/cycle3"/>
    <dgm:cxn modelId="{AD8949A5-1F3A-41DA-8D7E-CDEF7E293DE5}" type="presOf" srcId="{ACDF832E-AD70-45A6-9B00-D88DD672F33F}" destId="{25FD4167-D408-4A2A-99E8-B3FA769FB065}" srcOrd="0" destOrd="0" presId="urn:microsoft.com/office/officeart/2005/8/layout/cycle3"/>
    <dgm:cxn modelId="{3F5CDAB1-F9AA-47D9-A336-1A5CF1729F0F}" type="presOf" srcId="{8323102F-BD9F-45DD-8A86-ED3ADC637199}" destId="{F7A396EC-BA04-499D-9A05-25088A2F15BC}" srcOrd="0" destOrd="0" presId="urn:microsoft.com/office/officeart/2005/8/layout/cycle3"/>
    <dgm:cxn modelId="{08080FBF-E82B-4B1A-896D-DCFFE8F3F678}" srcId="{ACDF832E-AD70-45A6-9B00-D88DD672F33F}" destId="{8FCE97C1-32EF-408F-AFB6-4B46C7D21841}" srcOrd="4" destOrd="0" parTransId="{342D4DB1-EB2C-4461-B2C8-84CD90CEE85B}" sibTransId="{E57BCADC-5DFE-4B3A-A15D-60C5AE21640E}"/>
    <dgm:cxn modelId="{3D85D4C1-4DCD-4821-9493-03008EE260C2}" type="presOf" srcId="{7F410FBD-9ABD-4C22-B948-94646967AB7C}" destId="{27A587D0-DAB9-45B0-A873-538649FDA0B2}" srcOrd="0" destOrd="0" presId="urn:microsoft.com/office/officeart/2005/8/layout/cycle3"/>
    <dgm:cxn modelId="{2197B2C2-3C89-4410-8EDF-EB78817E9795}" type="presOf" srcId="{7C9E6728-394E-42CB-91AD-C74B2285F6BB}" destId="{66C8FCEE-910B-4EFA-9E9E-2C4E83711388}" srcOrd="0" destOrd="0" presId="urn:microsoft.com/office/officeart/2005/8/layout/cycle3"/>
    <dgm:cxn modelId="{369171C8-DE3D-49F7-9DDB-9A62B61D403B}" type="presOf" srcId="{0643652B-96EE-4CBC-9828-FE8ACF158EA5}" destId="{72805CB6-B72B-4943-9082-32F90E6ED461}" srcOrd="0" destOrd="0" presId="urn:microsoft.com/office/officeart/2005/8/layout/cycle3"/>
    <dgm:cxn modelId="{D1CF34CA-0A2A-4A31-84F8-E4BC7E478D83}" srcId="{ACDF832E-AD70-45A6-9B00-D88DD672F33F}" destId="{C59112EB-1270-46AA-8413-A88A65379DF4}" srcOrd="0" destOrd="0" parTransId="{23CBBD1D-9C5B-4952-841B-5A92B7140130}" sibTransId="{7C9E6728-394E-42CB-91AD-C74B2285F6BB}"/>
    <dgm:cxn modelId="{093694CA-2559-49C6-841B-9CE4E4BC1692}" srcId="{0643652B-96EE-4CBC-9828-FE8ACF158EA5}" destId="{0A47131A-4734-41B9-A8F5-888039510D19}" srcOrd="0" destOrd="0" parTransId="{7846712F-DC09-4088-A2C5-8468A044B8B4}" sibTransId="{5D13A755-DD3E-4893-9A6C-4FE9240AF577}"/>
    <dgm:cxn modelId="{90679EE7-CDC2-48DC-BF9A-96B5856BAA7A}" type="presOf" srcId="{C59112EB-1270-46AA-8413-A88A65379DF4}" destId="{3825F573-56BF-4D92-96C9-75C301CE33BA}" srcOrd="0" destOrd="0" presId="urn:microsoft.com/office/officeart/2005/8/layout/cycle3"/>
    <dgm:cxn modelId="{E6C541FF-43EE-40DD-AF43-589D525FA6F7}" srcId="{7F410FBD-9ABD-4C22-B948-94646967AB7C}" destId="{607002EC-5BFF-4BE0-9CE3-4850E03A18CD}" srcOrd="0" destOrd="0" parTransId="{A167CA44-B7EF-4413-BD85-F354E473386C}" sibTransId="{EF36B5B0-6FC2-45A7-AD6F-3DCDBB844F34}"/>
    <dgm:cxn modelId="{2B911355-DF59-4535-A62F-2F38C738B38A}" type="presParOf" srcId="{25FD4167-D408-4A2A-99E8-B3FA769FB065}" destId="{461D7D88-8CA3-47CB-B506-90636B8A81C3}" srcOrd="0" destOrd="0" presId="urn:microsoft.com/office/officeart/2005/8/layout/cycle3"/>
    <dgm:cxn modelId="{8C027C4D-6770-4AC3-81B7-9FAC655E2527}" type="presParOf" srcId="{461D7D88-8CA3-47CB-B506-90636B8A81C3}" destId="{3825F573-56BF-4D92-96C9-75C301CE33BA}" srcOrd="0" destOrd="0" presId="urn:microsoft.com/office/officeart/2005/8/layout/cycle3"/>
    <dgm:cxn modelId="{713467FA-0FC2-42EC-872D-C82FDCF10957}" type="presParOf" srcId="{461D7D88-8CA3-47CB-B506-90636B8A81C3}" destId="{66C8FCEE-910B-4EFA-9E9E-2C4E83711388}" srcOrd="1" destOrd="0" presId="urn:microsoft.com/office/officeart/2005/8/layout/cycle3"/>
    <dgm:cxn modelId="{51C079E7-EE31-4858-85A7-67BD6137A298}" type="presParOf" srcId="{461D7D88-8CA3-47CB-B506-90636B8A81C3}" destId="{F7A396EC-BA04-499D-9A05-25088A2F15BC}" srcOrd="2" destOrd="0" presId="urn:microsoft.com/office/officeart/2005/8/layout/cycle3"/>
    <dgm:cxn modelId="{530055C9-8030-42BB-8954-FBB4630395EA}" type="presParOf" srcId="{461D7D88-8CA3-47CB-B506-90636B8A81C3}" destId="{27A587D0-DAB9-45B0-A873-538649FDA0B2}" srcOrd="3" destOrd="0" presId="urn:microsoft.com/office/officeart/2005/8/layout/cycle3"/>
    <dgm:cxn modelId="{345FC4B5-27DA-40D1-AE90-49FDFB8C9CC5}" type="presParOf" srcId="{461D7D88-8CA3-47CB-B506-90636B8A81C3}" destId="{72805CB6-B72B-4943-9082-32F90E6ED461}" srcOrd="4" destOrd="0" presId="urn:microsoft.com/office/officeart/2005/8/layout/cycle3"/>
    <dgm:cxn modelId="{C4331308-16D7-40B0-B4F3-D492B2431865}" type="presParOf" srcId="{461D7D88-8CA3-47CB-B506-90636B8A81C3}" destId="{6B9E2686-51E5-449B-BB2D-03B4D2BC280A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CDF832E-AD70-45A6-9B00-D88DD672F33F}" type="doc">
      <dgm:prSet loTypeId="urn:microsoft.com/office/officeart/2005/8/layout/bProcess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6A922BB-166F-4E31-930D-1187B6A1B47F}">
      <dgm:prSet phldr="0"/>
      <dgm:spPr/>
      <dgm:t>
        <a:bodyPr/>
        <a:lstStyle/>
        <a:p>
          <a:r>
            <a:rPr lang="en-US" b="1"/>
            <a:t>Observability &amp; Guardrails:</a:t>
          </a:r>
          <a:r>
            <a:rPr lang="en-US"/>
            <a:t> OpenTelemetry + Prometheus; PII/prompt-inject filters</a:t>
          </a:r>
        </a:p>
      </dgm:t>
    </dgm:pt>
    <dgm:pt modelId="{D777A308-1645-45AF-B85D-C70F6CE1380F}" type="parTrans" cxnId="{05A1DC3F-8C5D-44CB-BE11-86469D416FAA}">
      <dgm:prSet/>
      <dgm:spPr/>
      <dgm:t>
        <a:bodyPr/>
        <a:lstStyle/>
        <a:p>
          <a:endParaRPr lang="en-US"/>
        </a:p>
      </dgm:t>
    </dgm:pt>
    <dgm:pt modelId="{FAB0F397-0875-4989-80F4-4A1F5AD430D8}" type="sibTrans" cxnId="{05A1DC3F-8C5D-44CB-BE11-86469D416FAA}">
      <dgm:prSet/>
      <dgm:spPr/>
      <dgm:t>
        <a:bodyPr/>
        <a:lstStyle/>
        <a:p>
          <a:endParaRPr lang="en-US"/>
        </a:p>
      </dgm:t>
    </dgm:pt>
    <dgm:pt modelId="{54BF4B3C-FF00-4359-8E4E-845ADFF5B258}">
      <dgm:prSet phldr="0"/>
      <dgm:spPr/>
      <dgm:t>
        <a:bodyPr/>
        <a:lstStyle/>
        <a:p>
          <a:pPr algn="l"/>
          <a:r>
            <a:rPr lang="en-US" b="1"/>
            <a:t>Orchestrator:</a:t>
          </a:r>
          <a:r>
            <a:rPr lang="en-US"/>
            <a:t> LangGraph – stateful, multi-agent flows</a:t>
          </a:r>
        </a:p>
      </dgm:t>
    </dgm:pt>
    <dgm:pt modelId="{C1B1FC4C-167A-40EB-AFAF-F44DA8F6ADB1}" type="parTrans" cxnId="{B9E8FE1A-090C-4469-A321-17B98099C2A1}">
      <dgm:prSet/>
      <dgm:spPr/>
      <dgm:t>
        <a:bodyPr/>
        <a:lstStyle/>
        <a:p>
          <a:endParaRPr lang="en-US"/>
        </a:p>
      </dgm:t>
    </dgm:pt>
    <dgm:pt modelId="{CD5F6C47-6AF2-4596-A190-A1E0F1D42B89}" type="sibTrans" cxnId="{B9E8FE1A-090C-4469-A321-17B98099C2A1}">
      <dgm:prSet/>
      <dgm:spPr/>
      <dgm:t>
        <a:bodyPr/>
        <a:lstStyle/>
        <a:p>
          <a:endParaRPr lang="en-US"/>
        </a:p>
      </dgm:t>
    </dgm:pt>
    <dgm:pt modelId="{CBA15F7B-9538-4580-9CF4-F2002D58F34C}">
      <dgm:prSet phldr="0"/>
      <dgm:spPr/>
      <dgm:t>
        <a:bodyPr/>
        <a:lstStyle/>
        <a:p>
          <a:pPr algn="l"/>
          <a:r>
            <a:rPr lang="en-US" b="1"/>
            <a:t>LLM Inference:</a:t>
          </a:r>
          <a:r>
            <a:rPr lang="en-US"/>
            <a:t> vLLM (swap: Groq, Bedrock, Vertex)</a:t>
          </a:r>
        </a:p>
      </dgm:t>
    </dgm:pt>
    <dgm:pt modelId="{FC8DDF7A-FF3A-41F2-ABA6-F9484F31A528}" type="parTrans" cxnId="{E17D0F0F-F890-4167-AB48-B2DADE586C94}">
      <dgm:prSet/>
      <dgm:spPr/>
      <dgm:t>
        <a:bodyPr/>
        <a:lstStyle/>
        <a:p>
          <a:endParaRPr lang="en-US"/>
        </a:p>
      </dgm:t>
    </dgm:pt>
    <dgm:pt modelId="{DF1CE7B2-BED3-4D52-B67A-3A13DB5BE8C6}" type="sibTrans" cxnId="{E17D0F0F-F890-4167-AB48-B2DADE586C94}">
      <dgm:prSet/>
      <dgm:spPr/>
      <dgm:t>
        <a:bodyPr/>
        <a:lstStyle/>
        <a:p>
          <a:endParaRPr lang="en-US"/>
        </a:p>
      </dgm:t>
    </dgm:pt>
    <dgm:pt modelId="{4050E751-5153-4AF1-BA06-9800EFDAE8B6}">
      <dgm:prSet phldr="0"/>
      <dgm:spPr/>
      <dgm:t>
        <a:bodyPr/>
        <a:lstStyle/>
        <a:p>
          <a:pPr algn="l"/>
          <a:r>
            <a:rPr lang="en-US" b="1"/>
            <a:t>Memory/State &amp; Cache:</a:t>
          </a:r>
          <a:r>
            <a:rPr lang="en-US"/>
            <a:t> Redis (KV + prompt/result cache)</a:t>
          </a:r>
        </a:p>
      </dgm:t>
    </dgm:pt>
    <dgm:pt modelId="{6F710D80-7C7C-4DD3-8A9A-4A744C52B28C}" type="parTrans" cxnId="{8EF1F01A-213B-4703-9530-C8760EDE27A5}">
      <dgm:prSet/>
      <dgm:spPr/>
      <dgm:t>
        <a:bodyPr/>
        <a:lstStyle/>
        <a:p>
          <a:endParaRPr lang="en-US"/>
        </a:p>
      </dgm:t>
    </dgm:pt>
    <dgm:pt modelId="{B087A0FC-F2CF-450C-A5D3-1A172256A602}" type="sibTrans" cxnId="{8EF1F01A-213B-4703-9530-C8760EDE27A5}">
      <dgm:prSet/>
      <dgm:spPr/>
      <dgm:t>
        <a:bodyPr/>
        <a:lstStyle/>
        <a:p>
          <a:endParaRPr lang="en-US"/>
        </a:p>
      </dgm:t>
    </dgm:pt>
    <dgm:pt modelId="{2C35B20C-A9EB-4213-96FF-E6EE21227381}">
      <dgm:prSet phldr="0"/>
      <dgm:spPr/>
      <dgm:t>
        <a:bodyPr/>
        <a:lstStyle/>
        <a:p>
          <a:pPr algn="l"/>
          <a:r>
            <a:rPr lang="en-US" b="1"/>
            <a:t>Retrieval:</a:t>
          </a:r>
          <a:r>
            <a:rPr lang="en-US"/>
            <a:t> pgvector/FAISS over brand/CRM/docs</a:t>
          </a:r>
        </a:p>
      </dgm:t>
    </dgm:pt>
    <dgm:pt modelId="{882360E6-30ED-4236-AA63-FCBA8248AD08}" type="parTrans" cxnId="{69937513-5AC0-42F4-82D3-6F982582FC6E}">
      <dgm:prSet/>
      <dgm:spPr/>
      <dgm:t>
        <a:bodyPr/>
        <a:lstStyle/>
        <a:p>
          <a:endParaRPr lang="en-US"/>
        </a:p>
      </dgm:t>
    </dgm:pt>
    <dgm:pt modelId="{F4A762A1-D0B9-484D-9C56-92244547BD43}" type="sibTrans" cxnId="{69937513-5AC0-42F4-82D3-6F982582FC6E}">
      <dgm:prSet/>
      <dgm:spPr/>
      <dgm:t>
        <a:bodyPr/>
        <a:lstStyle/>
        <a:p>
          <a:endParaRPr lang="en-US"/>
        </a:p>
      </dgm:t>
    </dgm:pt>
    <dgm:pt modelId="{0C70AB79-6DA8-4D2E-B2B7-6EB04C35E2D7}">
      <dgm:prSet phldr="0"/>
      <dgm:spPr/>
      <dgm:t>
        <a:bodyPr/>
        <a:lstStyle/>
        <a:p>
          <a:pPr algn="l"/>
          <a:r>
            <a:rPr lang="en-US" b="1"/>
            <a:t>Tools/Actions:</a:t>
          </a:r>
          <a:r>
            <a:rPr lang="en-US"/>
            <a:t> Cloud Functions/Lambda (ad APIs, weather, geo, pricing, FFMPEG)</a:t>
          </a:r>
        </a:p>
      </dgm:t>
    </dgm:pt>
    <dgm:pt modelId="{D301BEE3-E64D-4F4D-A759-7C6E22E9E20A}" type="parTrans" cxnId="{E6CE2FC8-2865-4D01-8423-E271ECB0C27F}">
      <dgm:prSet/>
      <dgm:spPr/>
      <dgm:t>
        <a:bodyPr/>
        <a:lstStyle/>
        <a:p>
          <a:endParaRPr lang="en-US"/>
        </a:p>
      </dgm:t>
    </dgm:pt>
    <dgm:pt modelId="{1281B1B4-2717-4A99-93EB-3DA744EABD74}" type="sibTrans" cxnId="{E6CE2FC8-2865-4D01-8423-E271ECB0C27F}">
      <dgm:prSet/>
      <dgm:spPr/>
      <dgm:t>
        <a:bodyPr/>
        <a:lstStyle/>
        <a:p>
          <a:endParaRPr lang="en-US"/>
        </a:p>
      </dgm:t>
    </dgm:pt>
    <dgm:pt modelId="{7E90F8A0-9D55-4094-A46B-82F65F4C589C}">
      <dgm:prSet phldr="0"/>
      <dgm:spPr/>
      <dgm:t>
        <a:bodyPr/>
        <a:lstStyle/>
        <a:p>
          <a:pPr algn="l"/>
          <a:r>
            <a:rPr lang="en-US" b="1"/>
            <a:t>Queueing:</a:t>
          </a:r>
          <a:r>
            <a:rPr lang="en-US"/>
            <a:t> SQS/Kafka/Redis Streams for 100K+/day throughput</a:t>
          </a:r>
        </a:p>
      </dgm:t>
    </dgm:pt>
    <dgm:pt modelId="{58A11B15-8C05-4630-B850-FC663F544F59}" type="parTrans" cxnId="{D9781978-54BE-448B-8BC2-449C6A2E282C}">
      <dgm:prSet/>
      <dgm:spPr/>
      <dgm:t>
        <a:bodyPr/>
        <a:lstStyle/>
        <a:p>
          <a:endParaRPr lang="en-US"/>
        </a:p>
      </dgm:t>
    </dgm:pt>
    <dgm:pt modelId="{F488E863-6D85-498B-A448-754DF249A123}" type="sibTrans" cxnId="{D9781978-54BE-448B-8BC2-449C6A2E282C}">
      <dgm:prSet/>
      <dgm:spPr/>
      <dgm:t>
        <a:bodyPr/>
        <a:lstStyle/>
        <a:p>
          <a:endParaRPr lang="en-US"/>
        </a:p>
      </dgm:t>
    </dgm:pt>
    <dgm:pt modelId="{FCE2FBFF-DD6A-437A-9819-08D66A71FD0A}" type="pres">
      <dgm:prSet presAssocID="{ACDF832E-AD70-45A6-9B00-D88DD672F33F}" presName="Name0" presStyleCnt="0">
        <dgm:presLayoutVars>
          <dgm:dir/>
          <dgm:resizeHandles val="exact"/>
        </dgm:presLayoutVars>
      </dgm:prSet>
      <dgm:spPr/>
    </dgm:pt>
    <dgm:pt modelId="{BCFCEE1F-6313-48F8-BFB3-B5B8C048D15F}" type="pres">
      <dgm:prSet presAssocID="{54BF4B3C-FF00-4359-8E4E-845ADFF5B258}" presName="node" presStyleLbl="node1" presStyleIdx="0" presStyleCnt="7">
        <dgm:presLayoutVars>
          <dgm:bulletEnabled val="1"/>
        </dgm:presLayoutVars>
      </dgm:prSet>
      <dgm:spPr/>
    </dgm:pt>
    <dgm:pt modelId="{305B2E3B-A45C-4078-8F99-9A8BA7457903}" type="pres">
      <dgm:prSet presAssocID="{CD5F6C47-6AF2-4596-A190-A1E0F1D42B89}" presName="sibTrans" presStyleLbl="sibTrans1D1" presStyleIdx="0" presStyleCnt="6"/>
      <dgm:spPr/>
    </dgm:pt>
    <dgm:pt modelId="{5F09F3D3-56C8-4B52-86A2-29ADFD55AB8D}" type="pres">
      <dgm:prSet presAssocID="{CD5F6C47-6AF2-4596-A190-A1E0F1D42B89}" presName="connectorText" presStyleLbl="sibTrans1D1" presStyleIdx="0" presStyleCnt="6"/>
      <dgm:spPr/>
    </dgm:pt>
    <dgm:pt modelId="{AA957230-A56F-4A83-94A9-365D5971AD50}" type="pres">
      <dgm:prSet presAssocID="{CBA15F7B-9538-4580-9CF4-F2002D58F34C}" presName="node" presStyleLbl="node1" presStyleIdx="1" presStyleCnt="7">
        <dgm:presLayoutVars>
          <dgm:bulletEnabled val="1"/>
        </dgm:presLayoutVars>
      </dgm:prSet>
      <dgm:spPr/>
    </dgm:pt>
    <dgm:pt modelId="{82C6BF4E-4CE1-40F7-BF23-9767CA88EE23}" type="pres">
      <dgm:prSet presAssocID="{DF1CE7B2-BED3-4D52-B67A-3A13DB5BE8C6}" presName="sibTrans" presStyleLbl="sibTrans1D1" presStyleIdx="1" presStyleCnt="6"/>
      <dgm:spPr/>
    </dgm:pt>
    <dgm:pt modelId="{8DFAFD48-EA6B-4EB4-9BB6-CB013908E6D6}" type="pres">
      <dgm:prSet presAssocID="{DF1CE7B2-BED3-4D52-B67A-3A13DB5BE8C6}" presName="connectorText" presStyleLbl="sibTrans1D1" presStyleIdx="1" presStyleCnt="6"/>
      <dgm:spPr/>
    </dgm:pt>
    <dgm:pt modelId="{43ED7C05-8D15-44BA-966E-280FBE77C223}" type="pres">
      <dgm:prSet presAssocID="{4050E751-5153-4AF1-BA06-9800EFDAE8B6}" presName="node" presStyleLbl="node1" presStyleIdx="2" presStyleCnt="7">
        <dgm:presLayoutVars>
          <dgm:bulletEnabled val="1"/>
        </dgm:presLayoutVars>
      </dgm:prSet>
      <dgm:spPr/>
    </dgm:pt>
    <dgm:pt modelId="{046E76C7-1121-4826-9B13-5AB2A0096739}" type="pres">
      <dgm:prSet presAssocID="{B087A0FC-F2CF-450C-A5D3-1A172256A602}" presName="sibTrans" presStyleLbl="sibTrans1D1" presStyleIdx="2" presStyleCnt="6"/>
      <dgm:spPr/>
    </dgm:pt>
    <dgm:pt modelId="{F97A5A3F-77EA-4B2D-8BCE-F99D645A645C}" type="pres">
      <dgm:prSet presAssocID="{B087A0FC-F2CF-450C-A5D3-1A172256A602}" presName="connectorText" presStyleLbl="sibTrans1D1" presStyleIdx="2" presStyleCnt="6"/>
      <dgm:spPr/>
    </dgm:pt>
    <dgm:pt modelId="{7391EFBC-5C06-4FF6-B2DF-AB45C39F296A}" type="pres">
      <dgm:prSet presAssocID="{2C35B20C-A9EB-4213-96FF-E6EE21227381}" presName="node" presStyleLbl="node1" presStyleIdx="3" presStyleCnt="7">
        <dgm:presLayoutVars>
          <dgm:bulletEnabled val="1"/>
        </dgm:presLayoutVars>
      </dgm:prSet>
      <dgm:spPr/>
    </dgm:pt>
    <dgm:pt modelId="{EDBF0339-D343-4296-87D7-B97032D0C26C}" type="pres">
      <dgm:prSet presAssocID="{F4A762A1-D0B9-484D-9C56-92244547BD43}" presName="sibTrans" presStyleLbl="sibTrans1D1" presStyleIdx="3" presStyleCnt="6"/>
      <dgm:spPr/>
    </dgm:pt>
    <dgm:pt modelId="{E9A6D09D-FBF3-4BB2-B1B2-03BF17C7D6AF}" type="pres">
      <dgm:prSet presAssocID="{F4A762A1-D0B9-484D-9C56-92244547BD43}" presName="connectorText" presStyleLbl="sibTrans1D1" presStyleIdx="3" presStyleCnt="6"/>
      <dgm:spPr/>
    </dgm:pt>
    <dgm:pt modelId="{1866DC77-EDE7-416C-B8C4-429978285E0E}" type="pres">
      <dgm:prSet presAssocID="{0C70AB79-6DA8-4D2E-B2B7-6EB04C35E2D7}" presName="node" presStyleLbl="node1" presStyleIdx="4" presStyleCnt="7">
        <dgm:presLayoutVars>
          <dgm:bulletEnabled val="1"/>
        </dgm:presLayoutVars>
      </dgm:prSet>
      <dgm:spPr/>
    </dgm:pt>
    <dgm:pt modelId="{33A26AB8-FE3E-4276-9085-C0E7761A534E}" type="pres">
      <dgm:prSet presAssocID="{1281B1B4-2717-4A99-93EB-3DA744EABD74}" presName="sibTrans" presStyleLbl="sibTrans1D1" presStyleIdx="4" presStyleCnt="6"/>
      <dgm:spPr/>
    </dgm:pt>
    <dgm:pt modelId="{5855C14D-BDD3-4EA6-93E5-01E2EC1BECD1}" type="pres">
      <dgm:prSet presAssocID="{1281B1B4-2717-4A99-93EB-3DA744EABD74}" presName="connectorText" presStyleLbl="sibTrans1D1" presStyleIdx="4" presStyleCnt="6"/>
      <dgm:spPr/>
    </dgm:pt>
    <dgm:pt modelId="{5D821A4C-4CFB-46CE-A164-AFA5E8C49586}" type="pres">
      <dgm:prSet presAssocID="{7E90F8A0-9D55-4094-A46B-82F65F4C589C}" presName="node" presStyleLbl="node1" presStyleIdx="5" presStyleCnt="7">
        <dgm:presLayoutVars>
          <dgm:bulletEnabled val="1"/>
        </dgm:presLayoutVars>
      </dgm:prSet>
      <dgm:spPr/>
    </dgm:pt>
    <dgm:pt modelId="{E133734A-AC84-4F80-9183-36943B5866DE}" type="pres">
      <dgm:prSet presAssocID="{F488E863-6D85-498B-A448-754DF249A123}" presName="sibTrans" presStyleLbl="sibTrans1D1" presStyleIdx="5" presStyleCnt="6"/>
      <dgm:spPr/>
    </dgm:pt>
    <dgm:pt modelId="{1E8F2FB7-4668-4729-A38F-A07BD3C20E25}" type="pres">
      <dgm:prSet presAssocID="{F488E863-6D85-498B-A448-754DF249A123}" presName="connectorText" presStyleLbl="sibTrans1D1" presStyleIdx="5" presStyleCnt="6"/>
      <dgm:spPr/>
    </dgm:pt>
    <dgm:pt modelId="{4B2A3345-18C7-4172-AA48-AAA5B3FEE53D}" type="pres">
      <dgm:prSet presAssocID="{66A922BB-166F-4E31-930D-1187B6A1B47F}" presName="node" presStyleLbl="node1" presStyleIdx="6" presStyleCnt="7">
        <dgm:presLayoutVars>
          <dgm:bulletEnabled val="1"/>
        </dgm:presLayoutVars>
      </dgm:prSet>
      <dgm:spPr/>
    </dgm:pt>
  </dgm:ptLst>
  <dgm:cxnLst>
    <dgm:cxn modelId="{E17D0F0F-F890-4167-AB48-B2DADE586C94}" srcId="{ACDF832E-AD70-45A6-9B00-D88DD672F33F}" destId="{CBA15F7B-9538-4580-9CF4-F2002D58F34C}" srcOrd="1" destOrd="0" parTransId="{FC8DDF7A-FF3A-41F2-ABA6-F9484F31A528}" sibTransId="{DF1CE7B2-BED3-4D52-B67A-3A13DB5BE8C6}"/>
    <dgm:cxn modelId="{E081A10F-6F70-4540-87DC-874D608FA14C}" type="presOf" srcId="{2C35B20C-A9EB-4213-96FF-E6EE21227381}" destId="{7391EFBC-5C06-4FF6-B2DF-AB45C39F296A}" srcOrd="0" destOrd="0" presId="urn:microsoft.com/office/officeart/2005/8/layout/bProcess3"/>
    <dgm:cxn modelId="{D1DAC80F-EF9E-4838-90FE-50D9E652F829}" type="presOf" srcId="{CD5F6C47-6AF2-4596-A190-A1E0F1D42B89}" destId="{5F09F3D3-56C8-4B52-86A2-29ADFD55AB8D}" srcOrd="1" destOrd="0" presId="urn:microsoft.com/office/officeart/2005/8/layout/bProcess3"/>
    <dgm:cxn modelId="{69937513-5AC0-42F4-82D3-6F982582FC6E}" srcId="{ACDF832E-AD70-45A6-9B00-D88DD672F33F}" destId="{2C35B20C-A9EB-4213-96FF-E6EE21227381}" srcOrd="3" destOrd="0" parTransId="{882360E6-30ED-4236-AA63-FCBA8248AD08}" sibTransId="{F4A762A1-D0B9-484D-9C56-92244547BD43}"/>
    <dgm:cxn modelId="{8EF1F01A-213B-4703-9530-C8760EDE27A5}" srcId="{ACDF832E-AD70-45A6-9B00-D88DD672F33F}" destId="{4050E751-5153-4AF1-BA06-9800EFDAE8B6}" srcOrd="2" destOrd="0" parTransId="{6F710D80-7C7C-4DD3-8A9A-4A744C52B28C}" sibTransId="{B087A0FC-F2CF-450C-A5D3-1A172256A602}"/>
    <dgm:cxn modelId="{B9E8FE1A-090C-4469-A321-17B98099C2A1}" srcId="{ACDF832E-AD70-45A6-9B00-D88DD672F33F}" destId="{54BF4B3C-FF00-4359-8E4E-845ADFF5B258}" srcOrd="0" destOrd="0" parTransId="{C1B1FC4C-167A-40EB-AFAF-F44DA8F6ADB1}" sibTransId="{CD5F6C47-6AF2-4596-A190-A1E0F1D42B89}"/>
    <dgm:cxn modelId="{4EB3F11E-BBF6-4816-A16C-F2E010C05931}" type="presOf" srcId="{4050E751-5153-4AF1-BA06-9800EFDAE8B6}" destId="{43ED7C05-8D15-44BA-966E-280FBE77C223}" srcOrd="0" destOrd="0" presId="urn:microsoft.com/office/officeart/2005/8/layout/bProcess3"/>
    <dgm:cxn modelId="{11F03632-4690-41E6-A5C9-201DED8F7F41}" type="presOf" srcId="{F4A762A1-D0B9-484D-9C56-92244547BD43}" destId="{EDBF0339-D343-4296-87D7-B97032D0C26C}" srcOrd="0" destOrd="0" presId="urn:microsoft.com/office/officeart/2005/8/layout/bProcess3"/>
    <dgm:cxn modelId="{05A1DC3F-8C5D-44CB-BE11-86469D416FAA}" srcId="{ACDF832E-AD70-45A6-9B00-D88DD672F33F}" destId="{66A922BB-166F-4E31-930D-1187B6A1B47F}" srcOrd="6" destOrd="0" parTransId="{D777A308-1645-45AF-B85D-C70F6CE1380F}" sibTransId="{FAB0F397-0875-4989-80F4-4A1F5AD430D8}"/>
    <dgm:cxn modelId="{63E7B750-7199-4155-94F8-F7DAC1B60E52}" type="presOf" srcId="{1281B1B4-2717-4A99-93EB-3DA744EABD74}" destId="{33A26AB8-FE3E-4276-9085-C0E7761A534E}" srcOrd="0" destOrd="0" presId="urn:microsoft.com/office/officeart/2005/8/layout/bProcess3"/>
    <dgm:cxn modelId="{E1946A58-2A72-43DC-B2A0-EB3C1622067A}" type="presOf" srcId="{CBA15F7B-9538-4580-9CF4-F2002D58F34C}" destId="{AA957230-A56F-4A83-94A9-365D5971AD50}" srcOrd="0" destOrd="0" presId="urn:microsoft.com/office/officeart/2005/8/layout/bProcess3"/>
    <dgm:cxn modelId="{589D2D60-225A-4639-AF21-D796FC7FABE6}" type="presOf" srcId="{DF1CE7B2-BED3-4D52-B67A-3A13DB5BE8C6}" destId="{82C6BF4E-4CE1-40F7-BF23-9767CA88EE23}" srcOrd="0" destOrd="0" presId="urn:microsoft.com/office/officeart/2005/8/layout/bProcess3"/>
    <dgm:cxn modelId="{744BEB6B-5358-4568-9F68-DD9519AA194F}" type="presOf" srcId="{66A922BB-166F-4E31-930D-1187B6A1B47F}" destId="{4B2A3345-18C7-4172-AA48-AAA5B3FEE53D}" srcOrd="0" destOrd="0" presId="urn:microsoft.com/office/officeart/2005/8/layout/bProcess3"/>
    <dgm:cxn modelId="{D3FAF06E-5161-4403-8548-E705726D3B9A}" type="presOf" srcId="{1281B1B4-2717-4A99-93EB-3DA744EABD74}" destId="{5855C14D-BDD3-4EA6-93E5-01E2EC1BECD1}" srcOrd="1" destOrd="0" presId="urn:microsoft.com/office/officeart/2005/8/layout/bProcess3"/>
    <dgm:cxn modelId="{29C26176-0B0A-4345-9ECC-8FEB4EADC642}" type="presOf" srcId="{7E90F8A0-9D55-4094-A46B-82F65F4C589C}" destId="{5D821A4C-4CFB-46CE-A164-AFA5E8C49586}" srcOrd="0" destOrd="0" presId="urn:microsoft.com/office/officeart/2005/8/layout/bProcess3"/>
    <dgm:cxn modelId="{D9781978-54BE-448B-8BC2-449C6A2E282C}" srcId="{ACDF832E-AD70-45A6-9B00-D88DD672F33F}" destId="{7E90F8A0-9D55-4094-A46B-82F65F4C589C}" srcOrd="5" destOrd="0" parTransId="{58A11B15-8C05-4630-B850-FC663F544F59}" sibTransId="{F488E863-6D85-498B-A448-754DF249A123}"/>
    <dgm:cxn modelId="{4C94367A-68CD-45B7-A066-E5E38B6AD4E1}" type="presOf" srcId="{F488E863-6D85-498B-A448-754DF249A123}" destId="{1E8F2FB7-4668-4729-A38F-A07BD3C20E25}" srcOrd="1" destOrd="0" presId="urn:microsoft.com/office/officeart/2005/8/layout/bProcess3"/>
    <dgm:cxn modelId="{31249381-83A7-45B6-9F28-917EE1E69C4A}" type="presOf" srcId="{F488E863-6D85-498B-A448-754DF249A123}" destId="{E133734A-AC84-4F80-9183-36943B5866DE}" srcOrd="0" destOrd="0" presId="urn:microsoft.com/office/officeart/2005/8/layout/bProcess3"/>
    <dgm:cxn modelId="{ACDB6982-6137-4CE0-9C27-EE82F386B0E1}" type="presOf" srcId="{B087A0FC-F2CF-450C-A5D3-1A172256A602}" destId="{046E76C7-1121-4826-9B13-5AB2A0096739}" srcOrd="0" destOrd="0" presId="urn:microsoft.com/office/officeart/2005/8/layout/bProcess3"/>
    <dgm:cxn modelId="{F254898E-8B83-4213-8379-4DE0C555D457}" type="presOf" srcId="{CD5F6C47-6AF2-4596-A190-A1E0F1D42B89}" destId="{305B2E3B-A45C-4078-8F99-9A8BA7457903}" srcOrd="0" destOrd="0" presId="urn:microsoft.com/office/officeart/2005/8/layout/bProcess3"/>
    <dgm:cxn modelId="{E7E4E19B-5DC1-4976-8431-49F2C5B16CDC}" type="presOf" srcId="{0C70AB79-6DA8-4D2E-B2B7-6EB04C35E2D7}" destId="{1866DC77-EDE7-416C-B8C4-429978285E0E}" srcOrd="0" destOrd="0" presId="urn:microsoft.com/office/officeart/2005/8/layout/bProcess3"/>
    <dgm:cxn modelId="{FBB1F7AD-0A8C-4F16-A7E8-A0B26B2A7A41}" type="presOf" srcId="{B087A0FC-F2CF-450C-A5D3-1A172256A602}" destId="{F97A5A3F-77EA-4B2D-8BCE-F99D645A645C}" srcOrd="1" destOrd="0" presId="urn:microsoft.com/office/officeart/2005/8/layout/bProcess3"/>
    <dgm:cxn modelId="{93D994C4-1139-4EE2-9919-B6D3D6B0111B}" type="presOf" srcId="{ACDF832E-AD70-45A6-9B00-D88DD672F33F}" destId="{FCE2FBFF-DD6A-437A-9819-08D66A71FD0A}" srcOrd="0" destOrd="0" presId="urn:microsoft.com/office/officeart/2005/8/layout/bProcess3"/>
    <dgm:cxn modelId="{E6CE2FC8-2865-4D01-8423-E271ECB0C27F}" srcId="{ACDF832E-AD70-45A6-9B00-D88DD672F33F}" destId="{0C70AB79-6DA8-4D2E-B2B7-6EB04C35E2D7}" srcOrd="4" destOrd="0" parTransId="{D301BEE3-E64D-4F4D-A759-7C6E22E9E20A}" sibTransId="{1281B1B4-2717-4A99-93EB-3DA744EABD74}"/>
    <dgm:cxn modelId="{750961CB-2011-469E-AE77-5C653B1EC195}" type="presOf" srcId="{54BF4B3C-FF00-4359-8E4E-845ADFF5B258}" destId="{BCFCEE1F-6313-48F8-BFB3-B5B8C048D15F}" srcOrd="0" destOrd="0" presId="urn:microsoft.com/office/officeart/2005/8/layout/bProcess3"/>
    <dgm:cxn modelId="{C6D5E5E1-696B-4809-8F17-BF1A492E01DA}" type="presOf" srcId="{F4A762A1-D0B9-484D-9C56-92244547BD43}" destId="{E9A6D09D-FBF3-4BB2-B1B2-03BF17C7D6AF}" srcOrd="1" destOrd="0" presId="urn:microsoft.com/office/officeart/2005/8/layout/bProcess3"/>
    <dgm:cxn modelId="{58EA13F8-0140-4DBE-BB99-D4EE49CF0081}" type="presOf" srcId="{DF1CE7B2-BED3-4D52-B67A-3A13DB5BE8C6}" destId="{8DFAFD48-EA6B-4EB4-9BB6-CB013908E6D6}" srcOrd="1" destOrd="0" presId="urn:microsoft.com/office/officeart/2005/8/layout/bProcess3"/>
    <dgm:cxn modelId="{8FBAB2F2-F262-464C-A72D-4102E6B750F1}" type="presParOf" srcId="{FCE2FBFF-DD6A-437A-9819-08D66A71FD0A}" destId="{BCFCEE1F-6313-48F8-BFB3-B5B8C048D15F}" srcOrd="0" destOrd="0" presId="urn:microsoft.com/office/officeart/2005/8/layout/bProcess3"/>
    <dgm:cxn modelId="{4A1048FE-9698-4346-923B-DAE740C2B6DA}" type="presParOf" srcId="{FCE2FBFF-DD6A-437A-9819-08D66A71FD0A}" destId="{305B2E3B-A45C-4078-8F99-9A8BA7457903}" srcOrd="1" destOrd="0" presId="urn:microsoft.com/office/officeart/2005/8/layout/bProcess3"/>
    <dgm:cxn modelId="{A7937C1E-9BA7-4D4D-B6D7-AD286971A1BF}" type="presParOf" srcId="{305B2E3B-A45C-4078-8F99-9A8BA7457903}" destId="{5F09F3D3-56C8-4B52-86A2-29ADFD55AB8D}" srcOrd="0" destOrd="0" presId="urn:microsoft.com/office/officeart/2005/8/layout/bProcess3"/>
    <dgm:cxn modelId="{80C6A033-56C5-4B7F-A2CF-1440CF6C18DA}" type="presParOf" srcId="{FCE2FBFF-DD6A-437A-9819-08D66A71FD0A}" destId="{AA957230-A56F-4A83-94A9-365D5971AD50}" srcOrd="2" destOrd="0" presId="urn:microsoft.com/office/officeart/2005/8/layout/bProcess3"/>
    <dgm:cxn modelId="{9D72B633-2F4F-4719-807A-17703AEDCCEF}" type="presParOf" srcId="{FCE2FBFF-DD6A-437A-9819-08D66A71FD0A}" destId="{82C6BF4E-4CE1-40F7-BF23-9767CA88EE23}" srcOrd="3" destOrd="0" presId="urn:microsoft.com/office/officeart/2005/8/layout/bProcess3"/>
    <dgm:cxn modelId="{B949840A-2E79-40AD-BAC4-63B35F5718BD}" type="presParOf" srcId="{82C6BF4E-4CE1-40F7-BF23-9767CA88EE23}" destId="{8DFAFD48-EA6B-4EB4-9BB6-CB013908E6D6}" srcOrd="0" destOrd="0" presId="urn:microsoft.com/office/officeart/2005/8/layout/bProcess3"/>
    <dgm:cxn modelId="{60A994A0-7499-45B0-AFFE-D54ED5257507}" type="presParOf" srcId="{FCE2FBFF-DD6A-437A-9819-08D66A71FD0A}" destId="{43ED7C05-8D15-44BA-966E-280FBE77C223}" srcOrd="4" destOrd="0" presId="urn:microsoft.com/office/officeart/2005/8/layout/bProcess3"/>
    <dgm:cxn modelId="{85E3B861-29F5-4567-A1B3-AE8CA601F45C}" type="presParOf" srcId="{FCE2FBFF-DD6A-437A-9819-08D66A71FD0A}" destId="{046E76C7-1121-4826-9B13-5AB2A0096739}" srcOrd="5" destOrd="0" presId="urn:microsoft.com/office/officeart/2005/8/layout/bProcess3"/>
    <dgm:cxn modelId="{29DF6A63-8CF3-4D4A-9C6E-D54677F7DAAF}" type="presParOf" srcId="{046E76C7-1121-4826-9B13-5AB2A0096739}" destId="{F97A5A3F-77EA-4B2D-8BCE-F99D645A645C}" srcOrd="0" destOrd="0" presId="urn:microsoft.com/office/officeart/2005/8/layout/bProcess3"/>
    <dgm:cxn modelId="{869F6CEA-2B9D-4FDA-8B0F-5AE473C877EC}" type="presParOf" srcId="{FCE2FBFF-DD6A-437A-9819-08D66A71FD0A}" destId="{7391EFBC-5C06-4FF6-B2DF-AB45C39F296A}" srcOrd="6" destOrd="0" presId="urn:microsoft.com/office/officeart/2005/8/layout/bProcess3"/>
    <dgm:cxn modelId="{90638610-322F-47B6-9402-17E68FA7F747}" type="presParOf" srcId="{FCE2FBFF-DD6A-437A-9819-08D66A71FD0A}" destId="{EDBF0339-D343-4296-87D7-B97032D0C26C}" srcOrd="7" destOrd="0" presId="urn:microsoft.com/office/officeart/2005/8/layout/bProcess3"/>
    <dgm:cxn modelId="{CB39C214-B69B-4A94-92A3-CC61A30BB0B6}" type="presParOf" srcId="{EDBF0339-D343-4296-87D7-B97032D0C26C}" destId="{E9A6D09D-FBF3-4BB2-B1B2-03BF17C7D6AF}" srcOrd="0" destOrd="0" presId="urn:microsoft.com/office/officeart/2005/8/layout/bProcess3"/>
    <dgm:cxn modelId="{02BF8CDE-7197-48C1-A6ED-BB79A805D87F}" type="presParOf" srcId="{FCE2FBFF-DD6A-437A-9819-08D66A71FD0A}" destId="{1866DC77-EDE7-416C-B8C4-429978285E0E}" srcOrd="8" destOrd="0" presId="urn:microsoft.com/office/officeart/2005/8/layout/bProcess3"/>
    <dgm:cxn modelId="{82C682FC-F78F-4C03-B7F6-B651161E3051}" type="presParOf" srcId="{FCE2FBFF-DD6A-437A-9819-08D66A71FD0A}" destId="{33A26AB8-FE3E-4276-9085-C0E7761A534E}" srcOrd="9" destOrd="0" presId="urn:microsoft.com/office/officeart/2005/8/layout/bProcess3"/>
    <dgm:cxn modelId="{BD946171-35BC-4965-BB10-612F0023159D}" type="presParOf" srcId="{33A26AB8-FE3E-4276-9085-C0E7761A534E}" destId="{5855C14D-BDD3-4EA6-93E5-01E2EC1BECD1}" srcOrd="0" destOrd="0" presId="urn:microsoft.com/office/officeart/2005/8/layout/bProcess3"/>
    <dgm:cxn modelId="{4540049C-4AD8-4DB7-944C-8915DF2D731C}" type="presParOf" srcId="{FCE2FBFF-DD6A-437A-9819-08D66A71FD0A}" destId="{5D821A4C-4CFB-46CE-A164-AFA5E8C49586}" srcOrd="10" destOrd="0" presId="urn:microsoft.com/office/officeart/2005/8/layout/bProcess3"/>
    <dgm:cxn modelId="{813A296D-79CA-4908-8282-6A30E5EE4E2B}" type="presParOf" srcId="{FCE2FBFF-DD6A-437A-9819-08D66A71FD0A}" destId="{E133734A-AC84-4F80-9183-36943B5866DE}" srcOrd="11" destOrd="0" presId="urn:microsoft.com/office/officeart/2005/8/layout/bProcess3"/>
    <dgm:cxn modelId="{3130FFEB-6C38-490B-9845-597D81153972}" type="presParOf" srcId="{E133734A-AC84-4F80-9183-36943B5866DE}" destId="{1E8F2FB7-4668-4729-A38F-A07BD3C20E25}" srcOrd="0" destOrd="0" presId="urn:microsoft.com/office/officeart/2005/8/layout/bProcess3"/>
    <dgm:cxn modelId="{F218446A-4680-484B-BF8B-C91731B9B195}" type="presParOf" srcId="{FCE2FBFF-DD6A-437A-9819-08D66A71FD0A}" destId="{4B2A3345-18C7-4172-AA48-AAA5B3FEE53D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99DDF89-23CD-4915-A786-C60496AA5948}" type="doc">
      <dgm:prSet loTypeId="urn:microsoft.com/office/officeart/2005/8/layout/hierarchy2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EFB90351-9BC5-4C96-A845-E1A20B3A2B10}">
      <dgm:prSet phldrT="[Text]" phldr="0"/>
      <dgm:spPr/>
      <dgm:t>
        <a:bodyPr/>
        <a:lstStyle/>
        <a:p>
          <a:pPr algn="l" rtl="0">
            <a:lnSpc>
              <a:spcPct val="100000"/>
            </a:lnSpc>
          </a:pPr>
          <a:r>
            <a:rPr lang="en-US" sz="1900">
              <a:latin typeface="Avenir Next LT Pro"/>
              <a:ea typeface="+mn-ea"/>
              <a:cs typeface="+mn-cs"/>
            </a:rPr>
            <a:t>  </a:t>
          </a:r>
          <a:r>
            <a:rPr lang="en" sz="1900" b="1">
              <a:latin typeface="Avenir Next LT Pro"/>
              <a:ea typeface="+mn-ea"/>
              <a:cs typeface="+mn-cs"/>
            </a:rPr>
            <a:t>The Power Trio </a:t>
          </a:r>
          <a:br>
            <a:rPr lang="en" sz="1900" b="1">
              <a:latin typeface="Avenir Next LT Pro"/>
              <a:ea typeface="+mn-ea"/>
              <a:cs typeface="+mn-cs"/>
            </a:rPr>
          </a:br>
          <a:r>
            <a:rPr lang="en" sz="1900" b="1">
              <a:latin typeface="Avenir Next LT Pro"/>
              <a:ea typeface="+mn-ea"/>
              <a:cs typeface="+mn-cs"/>
            </a:rPr>
            <a:t>  Behind Modern </a:t>
          </a:r>
          <a:br>
            <a:rPr lang="en" sz="1900" b="1">
              <a:latin typeface="Avenir Next LT Pro"/>
              <a:ea typeface="+mn-ea"/>
              <a:cs typeface="+mn-cs"/>
            </a:rPr>
          </a:br>
          <a:r>
            <a:rPr lang="en" sz="1900" b="1">
              <a:latin typeface="Avenir Next LT Pro"/>
              <a:ea typeface="+mn-ea"/>
              <a:cs typeface="+mn-cs"/>
            </a:rPr>
            <a:t>  Marketing AI</a:t>
          </a:r>
          <a:endParaRPr lang="en-US" sz="1900">
            <a:latin typeface="Avenir Next LT Pro"/>
            <a:ea typeface="+mn-ea"/>
            <a:cs typeface="+mn-cs"/>
          </a:endParaRPr>
        </a:p>
      </dgm:t>
    </dgm:pt>
    <dgm:pt modelId="{99C92A9B-6AE7-4278-90FF-CEDC52404482}" type="parTrans" cxnId="{BB9FFD9E-0B70-490E-9866-2D5611BCB517}">
      <dgm:prSet/>
      <dgm:spPr/>
      <dgm:t>
        <a:bodyPr/>
        <a:lstStyle/>
        <a:p>
          <a:endParaRPr lang="en-US"/>
        </a:p>
      </dgm:t>
    </dgm:pt>
    <dgm:pt modelId="{08596DCD-78BD-40B9-94D8-F085402CEC30}" type="sibTrans" cxnId="{BB9FFD9E-0B70-490E-9866-2D5611BCB517}">
      <dgm:prSet/>
      <dgm:spPr/>
      <dgm:t>
        <a:bodyPr/>
        <a:lstStyle/>
        <a:p>
          <a:endParaRPr lang="en-US"/>
        </a:p>
      </dgm:t>
    </dgm:pt>
    <dgm:pt modelId="{22B6FA17-564D-429F-819A-0497727465E4}">
      <dgm:prSet phldrT="[Text]" phldr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1900">
              <a:solidFill>
                <a:srgbClr val="FFFFFF"/>
              </a:solidFill>
              <a:latin typeface="Avenir Next LT Pro"/>
              <a:ea typeface="+mn-ea"/>
              <a:cs typeface="+mn-cs"/>
            </a:rPr>
            <a:t>  </a:t>
          </a:r>
          <a:r>
            <a:rPr lang="en-US" sz="1900" err="1">
              <a:solidFill>
                <a:srgbClr val="FFFFFF"/>
              </a:solidFill>
              <a:ea typeface="+mn-ea"/>
              <a:cs typeface="+mn-cs"/>
            </a:rPr>
            <a:t>GenAI</a:t>
          </a:r>
          <a:r>
            <a:rPr lang="en-US" sz="1900">
              <a:solidFill>
                <a:srgbClr val="FFFFFF"/>
              </a:solidFill>
              <a:ea typeface="+mn-ea"/>
              <a:cs typeface="+mn-cs"/>
            </a:rPr>
            <a:t> = The Brain </a:t>
          </a:r>
        </a:p>
      </dgm:t>
    </dgm:pt>
    <dgm:pt modelId="{1C0794DB-734E-4733-A2F6-865E30224811}" type="parTrans" cxnId="{44A14849-E9D2-47DC-996D-CFA8E5603675}">
      <dgm:prSet/>
      <dgm:spPr/>
      <dgm:t>
        <a:bodyPr/>
        <a:lstStyle/>
        <a:p>
          <a:endParaRPr lang="en-US"/>
        </a:p>
      </dgm:t>
    </dgm:pt>
    <dgm:pt modelId="{48239951-69D5-4F7F-A008-2BABF03986B2}" type="sibTrans" cxnId="{44A14849-E9D2-47DC-996D-CFA8E5603675}">
      <dgm:prSet/>
      <dgm:spPr/>
      <dgm:t>
        <a:bodyPr/>
        <a:lstStyle/>
        <a:p>
          <a:endParaRPr lang="en-US"/>
        </a:p>
      </dgm:t>
    </dgm:pt>
    <dgm:pt modelId="{F83CBCAE-DFE7-459A-AA2F-7BB3DF922408}">
      <dgm:prSet phldrT="[Text]" phldr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19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>
              <a:solidFill>
                <a:srgbClr val="FFFFFF"/>
              </a:solidFill>
              <a:ea typeface="+mn-ea"/>
              <a:cs typeface="+mn-cs"/>
            </a:rPr>
            <a:t>Generates ideas, content, and intelligence. </a:t>
          </a:r>
        </a:p>
      </dgm:t>
    </dgm:pt>
    <dgm:pt modelId="{CB81A8EB-BB08-4097-964B-F0FA3A4F2702}" type="parTrans" cxnId="{930BD3E5-F451-4F2F-91A6-2EDC6021CFC3}">
      <dgm:prSet/>
      <dgm:spPr/>
      <dgm:t>
        <a:bodyPr/>
        <a:lstStyle/>
        <a:p>
          <a:endParaRPr lang="en-US"/>
        </a:p>
      </dgm:t>
    </dgm:pt>
    <dgm:pt modelId="{44F3C35E-DFB2-4A47-B6C6-24A2BB3837A8}" type="sibTrans" cxnId="{930BD3E5-F451-4F2F-91A6-2EDC6021CFC3}">
      <dgm:prSet/>
      <dgm:spPr/>
      <dgm:t>
        <a:bodyPr/>
        <a:lstStyle/>
        <a:p>
          <a:endParaRPr lang="en-US"/>
        </a:p>
      </dgm:t>
    </dgm:pt>
    <dgm:pt modelId="{8FF610EE-D628-493E-88DD-E8D22709D918}">
      <dgm:prSet phldrT="[Text]" phldr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19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>
              <a:solidFill>
                <a:srgbClr val="FFFFFF"/>
              </a:solidFill>
              <a:ea typeface="+mn-ea"/>
              <a:cs typeface="+mn-cs"/>
            </a:rPr>
            <a:t>🦴 Engineering = The Backbone </a:t>
          </a:r>
        </a:p>
      </dgm:t>
    </dgm:pt>
    <dgm:pt modelId="{D2F8949E-A062-4886-80DD-BC3C9C6B88F2}" type="parTrans" cxnId="{773F933A-FA78-4758-98DD-F92E8282CCFE}">
      <dgm:prSet/>
      <dgm:spPr/>
      <dgm:t>
        <a:bodyPr/>
        <a:lstStyle/>
        <a:p>
          <a:endParaRPr lang="en-US"/>
        </a:p>
      </dgm:t>
    </dgm:pt>
    <dgm:pt modelId="{29EAC3FE-A8EA-44A4-8D7E-5F24489728E8}" type="sibTrans" cxnId="{773F933A-FA78-4758-98DD-F92E8282CCFE}">
      <dgm:prSet/>
      <dgm:spPr/>
      <dgm:t>
        <a:bodyPr/>
        <a:lstStyle/>
        <a:p>
          <a:endParaRPr lang="en-US"/>
        </a:p>
      </dgm:t>
    </dgm:pt>
    <dgm:pt modelId="{7EB93B24-5B89-4D84-B591-CFC8391290E8}">
      <dgm:prSet phldrT="[Text]" phldr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19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>
              <a:solidFill>
                <a:srgbClr val="FFFFFF"/>
              </a:solidFill>
              <a:ea typeface="+mn-ea"/>
              <a:cs typeface="+mn-cs"/>
            </a:rPr>
            <a:t>Provides infra, scale, and reliability. </a:t>
          </a:r>
        </a:p>
      </dgm:t>
    </dgm:pt>
    <dgm:pt modelId="{B34A35A6-0014-4DC9-8774-0224975D7B37}" type="parTrans" cxnId="{06D4E576-C94C-4B61-9938-0AFAC7B5AE3E}">
      <dgm:prSet/>
      <dgm:spPr/>
      <dgm:t>
        <a:bodyPr/>
        <a:lstStyle/>
        <a:p>
          <a:endParaRPr lang="en-US"/>
        </a:p>
      </dgm:t>
    </dgm:pt>
    <dgm:pt modelId="{B4E370ED-869A-49D9-8B71-3A871F2B92A6}" type="sibTrans" cxnId="{06D4E576-C94C-4B61-9938-0AFAC7B5AE3E}">
      <dgm:prSet/>
      <dgm:spPr/>
      <dgm:t>
        <a:bodyPr/>
        <a:lstStyle/>
        <a:p>
          <a:endParaRPr lang="en-US"/>
        </a:p>
      </dgm:t>
    </dgm:pt>
    <dgm:pt modelId="{F3359D0A-A647-4C4E-B13D-6D6D5F5D8C60}">
      <dgm:prSet phldr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19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>
              <a:solidFill>
                <a:srgbClr val="FFFFFF"/>
              </a:solidFill>
              <a:ea typeface="+mn-ea"/>
              <a:cs typeface="+mn-cs"/>
            </a:rPr>
            <a:t>⚡ </a:t>
          </a:r>
          <a:r>
            <a:rPr lang="en-US" sz="1900" err="1">
              <a:solidFill>
                <a:srgbClr val="FFFFFF"/>
              </a:solidFill>
              <a:ea typeface="+mn-ea"/>
              <a:cs typeface="+mn-cs"/>
            </a:rPr>
            <a:t>Agentics</a:t>
          </a:r>
          <a:r>
            <a:rPr lang="en-US" sz="1900">
              <a:solidFill>
                <a:srgbClr val="FFFFFF"/>
              </a:solidFill>
              <a:ea typeface="+mn-ea"/>
              <a:cs typeface="+mn-cs"/>
            </a:rPr>
            <a:t> = The Nervous System </a:t>
          </a:r>
        </a:p>
      </dgm:t>
    </dgm:pt>
    <dgm:pt modelId="{2626E0DB-2E83-48CF-8353-03506F31AB9B}" type="parTrans" cxnId="{76D7CA3D-91A3-4F3C-9E0F-D858B47C050B}">
      <dgm:prSet/>
      <dgm:spPr/>
      <dgm:t>
        <a:bodyPr/>
        <a:lstStyle/>
        <a:p>
          <a:endParaRPr lang="en-US"/>
        </a:p>
      </dgm:t>
    </dgm:pt>
    <dgm:pt modelId="{5D9C254C-A899-4DDF-AA5C-35BAFBA8A71B}" type="sibTrans" cxnId="{76D7CA3D-91A3-4F3C-9E0F-D858B47C050B}">
      <dgm:prSet/>
      <dgm:spPr/>
      <dgm:t>
        <a:bodyPr/>
        <a:lstStyle/>
        <a:p>
          <a:endParaRPr lang="en-US"/>
        </a:p>
      </dgm:t>
    </dgm:pt>
    <dgm:pt modelId="{16C7BBD4-DB9D-4DF2-8B25-21EE509C2504}">
      <dgm:prSet phldr="0"/>
      <dgm:spPr/>
      <dgm:t>
        <a:bodyPr/>
        <a:lstStyle/>
        <a:p>
          <a:pPr algn="ctr" rtl="0">
            <a:lnSpc>
              <a:spcPct val="90000"/>
            </a:lnSpc>
          </a:pPr>
          <a:r>
            <a:rPr lang="en-US" sz="19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>
              <a:solidFill>
                <a:srgbClr val="FFFFFF"/>
              </a:solidFill>
              <a:ea typeface="+mn-ea"/>
              <a:cs typeface="+mn-cs"/>
            </a:rPr>
            <a:t>Orchestrates decisions &amp; actions in real time. </a:t>
          </a:r>
        </a:p>
      </dgm:t>
    </dgm:pt>
    <dgm:pt modelId="{13E657B1-560C-4DD9-AAE8-12FE093ECBD1}" type="parTrans" cxnId="{1281E6CF-4148-4C7B-95FE-D17C7B756E85}">
      <dgm:prSet/>
      <dgm:spPr/>
      <dgm:t>
        <a:bodyPr/>
        <a:lstStyle/>
        <a:p>
          <a:endParaRPr lang="en-US"/>
        </a:p>
      </dgm:t>
    </dgm:pt>
    <dgm:pt modelId="{83657280-A41F-4707-9CE0-D9030F8FEC8B}" type="sibTrans" cxnId="{1281E6CF-4148-4C7B-95FE-D17C7B756E85}">
      <dgm:prSet/>
      <dgm:spPr/>
      <dgm:t>
        <a:bodyPr/>
        <a:lstStyle/>
        <a:p>
          <a:endParaRPr lang="en-US"/>
        </a:p>
      </dgm:t>
    </dgm:pt>
    <dgm:pt modelId="{F9F2613E-E889-4DFC-A748-AD736D6F74BC}" type="pres">
      <dgm:prSet presAssocID="{C99DDF89-23CD-4915-A786-C60496AA5948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4F1B753-619E-4AAD-87A8-892EDAA96058}" type="pres">
      <dgm:prSet presAssocID="{EFB90351-9BC5-4C96-A845-E1A20B3A2B10}" presName="root1" presStyleCnt="0"/>
      <dgm:spPr/>
    </dgm:pt>
    <dgm:pt modelId="{99CADBE7-A948-4802-8B1F-A0301650C59B}" type="pres">
      <dgm:prSet presAssocID="{EFB90351-9BC5-4C96-A845-E1A20B3A2B10}" presName="LevelOneTextNode" presStyleLbl="node0" presStyleIdx="0" presStyleCnt="1">
        <dgm:presLayoutVars>
          <dgm:chPref val="3"/>
        </dgm:presLayoutVars>
      </dgm:prSet>
      <dgm:spPr/>
    </dgm:pt>
    <dgm:pt modelId="{C0755651-2548-4EE3-A3A6-7931B229139E}" type="pres">
      <dgm:prSet presAssocID="{EFB90351-9BC5-4C96-A845-E1A20B3A2B10}" presName="level2hierChild" presStyleCnt="0"/>
      <dgm:spPr/>
    </dgm:pt>
    <dgm:pt modelId="{240E4FDF-416C-4199-AB35-75931DAA27D7}" type="pres">
      <dgm:prSet presAssocID="{1C0794DB-734E-4733-A2F6-865E30224811}" presName="conn2-1" presStyleLbl="parChTrans1D2" presStyleIdx="0" presStyleCnt="3"/>
      <dgm:spPr/>
    </dgm:pt>
    <dgm:pt modelId="{C90DAB86-6104-43FD-8907-8631AD50478B}" type="pres">
      <dgm:prSet presAssocID="{1C0794DB-734E-4733-A2F6-865E30224811}" presName="connTx" presStyleLbl="parChTrans1D2" presStyleIdx="0" presStyleCnt="3"/>
      <dgm:spPr/>
    </dgm:pt>
    <dgm:pt modelId="{A71B785C-9B3D-4BB7-AA62-D14486C579E2}" type="pres">
      <dgm:prSet presAssocID="{22B6FA17-564D-429F-819A-0497727465E4}" presName="root2" presStyleCnt="0"/>
      <dgm:spPr/>
    </dgm:pt>
    <dgm:pt modelId="{810D0F59-2B35-4FD6-9016-2988B63F94E6}" type="pres">
      <dgm:prSet presAssocID="{22B6FA17-564D-429F-819A-0497727465E4}" presName="LevelTwoTextNode" presStyleLbl="node2" presStyleIdx="0" presStyleCnt="3">
        <dgm:presLayoutVars>
          <dgm:chPref val="3"/>
        </dgm:presLayoutVars>
      </dgm:prSet>
      <dgm:spPr/>
    </dgm:pt>
    <dgm:pt modelId="{10128FF1-2D98-4E80-B056-60A314FA2CED}" type="pres">
      <dgm:prSet presAssocID="{22B6FA17-564D-429F-819A-0497727465E4}" presName="level3hierChild" presStyleCnt="0"/>
      <dgm:spPr/>
    </dgm:pt>
    <dgm:pt modelId="{49D224D9-8D39-43A6-AC52-D7F6274E176A}" type="pres">
      <dgm:prSet presAssocID="{CB81A8EB-BB08-4097-964B-F0FA3A4F2702}" presName="conn2-1" presStyleLbl="parChTrans1D3" presStyleIdx="0" presStyleCnt="3"/>
      <dgm:spPr/>
    </dgm:pt>
    <dgm:pt modelId="{C9A98BF9-70BA-4690-A378-6E95A457698C}" type="pres">
      <dgm:prSet presAssocID="{CB81A8EB-BB08-4097-964B-F0FA3A4F2702}" presName="connTx" presStyleLbl="parChTrans1D3" presStyleIdx="0" presStyleCnt="3"/>
      <dgm:spPr/>
    </dgm:pt>
    <dgm:pt modelId="{E6AD74D7-CA62-4237-B222-93A4710A5D6D}" type="pres">
      <dgm:prSet presAssocID="{F83CBCAE-DFE7-459A-AA2F-7BB3DF922408}" presName="root2" presStyleCnt="0"/>
      <dgm:spPr/>
    </dgm:pt>
    <dgm:pt modelId="{369FB0C7-1E29-4E6C-A649-9AFF87C5EAA3}" type="pres">
      <dgm:prSet presAssocID="{F83CBCAE-DFE7-459A-AA2F-7BB3DF922408}" presName="LevelTwoTextNode" presStyleLbl="node3" presStyleIdx="0" presStyleCnt="3">
        <dgm:presLayoutVars>
          <dgm:chPref val="3"/>
        </dgm:presLayoutVars>
      </dgm:prSet>
      <dgm:spPr/>
    </dgm:pt>
    <dgm:pt modelId="{46363D7C-D7D8-4655-BEBC-329446309097}" type="pres">
      <dgm:prSet presAssocID="{F83CBCAE-DFE7-459A-AA2F-7BB3DF922408}" presName="level3hierChild" presStyleCnt="0"/>
      <dgm:spPr/>
    </dgm:pt>
    <dgm:pt modelId="{0CC92E8C-9A80-470A-82E2-F5F61140D574}" type="pres">
      <dgm:prSet presAssocID="{D2F8949E-A062-4886-80DD-BC3C9C6B88F2}" presName="conn2-1" presStyleLbl="parChTrans1D2" presStyleIdx="1" presStyleCnt="3"/>
      <dgm:spPr/>
    </dgm:pt>
    <dgm:pt modelId="{54A21B45-ADE4-4F74-A896-2871DC01B922}" type="pres">
      <dgm:prSet presAssocID="{D2F8949E-A062-4886-80DD-BC3C9C6B88F2}" presName="connTx" presStyleLbl="parChTrans1D2" presStyleIdx="1" presStyleCnt="3"/>
      <dgm:spPr/>
    </dgm:pt>
    <dgm:pt modelId="{1B1C62B1-1684-4862-9521-0BEBBBEE2A5A}" type="pres">
      <dgm:prSet presAssocID="{8FF610EE-D628-493E-88DD-E8D22709D918}" presName="root2" presStyleCnt="0"/>
      <dgm:spPr/>
    </dgm:pt>
    <dgm:pt modelId="{3F6A92DC-CFDA-460C-BD50-0CD105CE73D9}" type="pres">
      <dgm:prSet presAssocID="{8FF610EE-D628-493E-88DD-E8D22709D918}" presName="LevelTwoTextNode" presStyleLbl="node2" presStyleIdx="1" presStyleCnt="3">
        <dgm:presLayoutVars>
          <dgm:chPref val="3"/>
        </dgm:presLayoutVars>
      </dgm:prSet>
      <dgm:spPr/>
    </dgm:pt>
    <dgm:pt modelId="{DF39B5A2-0FC1-4197-8989-4471EC70E175}" type="pres">
      <dgm:prSet presAssocID="{8FF610EE-D628-493E-88DD-E8D22709D918}" presName="level3hierChild" presStyleCnt="0"/>
      <dgm:spPr/>
    </dgm:pt>
    <dgm:pt modelId="{2EA819DE-3855-4300-AD14-720DB30C24D6}" type="pres">
      <dgm:prSet presAssocID="{B34A35A6-0014-4DC9-8774-0224975D7B37}" presName="conn2-1" presStyleLbl="parChTrans1D3" presStyleIdx="1" presStyleCnt="3"/>
      <dgm:spPr/>
    </dgm:pt>
    <dgm:pt modelId="{25A18C45-3E11-43DC-B988-0F2543CDEEDE}" type="pres">
      <dgm:prSet presAssocID="{B34A35A6-0014-4DC9-8774-0224975D7B37}" presName="connTx" presStyleLbl="parChTrans1D3" presStyleIdx="1" presStyleCnt="3"/>
      <dgm:spPr/>
    </dgm:pt>
    <dgm:pt modelId="{F5953EEC-CBB0-40EC-920F-C151A8F50FB2}" type="pres">
      <dgm:prSet presAssocID="{7EB93B24-5B89-4D84-B591-CFC8391290E8}" presName="root2" presStyleCnt="0"/>
      <dgm:spPr/>
    </dgm:pt>
    <dgm:pt modelId="{A22CD1D7-92DB-43C2-97B6-5E47F49E7204}" type="pres">
      <dgm:prSet presAssocID="{7EB93B24-5B89-4D84-B591-CFC8391290E8}" presName="LevelTwoTextNode" presStyleLbl="node3" presStyleIdx="1" presStyleCnt="3">
        <dgm:presLayoutVars>
          <dgm:chPref val="3"/>
        </dgm:presLayoutVars>
      </dgm:prSet>
      <dgm:spPr/>
    </dgm:pt>
    <dgm:pt modelId="{47DC248C-1A9B-4C56-9CBB-8265C1C215A8}" type="pres">
      <dgm:prSet presAssocID="{7EB93B24-5B89-4D84-B591-CFC8391290E8}" presName="level3hierChild" presStyleCnt="0"/>
      <dgm:spPr/>
    </dgm:pt>
    <dgm:pt modelId="{FBDB8079-866E-4AD8-A884-8867DFD7EE85}" type="pres">
      <dgm:prSet presAssocID="{2626E0DB-2E83-48CF-8353-03506F31AB9B}" presName="conn2-1" presStyleLbl="parChTrans1D2" presStyleIdx="2" presStyleCnt="3"/>
      <dgm:spPr/>
    </dgm:pt>
    <dgm:pt modelId="{D16599F7-3BC7-41E5-AD06-E4975E6DAE4C}" type="pres">
      <dgm:prSet presAssocID="{2626E0DB-2E83-48CF-8353-03506F31AB9B}" presName="connTx" presStyleLbl="parChTrans1D2" presStyleIdx="2" presStyleCnt="3"/>
      <dgm:spPr/>
    </dgm:pt>
    <dgm:pt modelId="{7009EC4B-F821-4674-9222-4134D8E32088}" type="pres">
      <dgm:prSet presAssocID="{F3359D0A-A647-4C4E-B13D-6D6D5F5D8C60}" presName="root2" presStyleCnt="0"/>
      <dgm:spPr/>
    </dgm:pt>
    <dgm:pt modelId="{6149EFAD-5EC8-49E8-A14F-C299646D4095}" type="pres">
      <dgm:prSet presAssocID="{F3359D0A-A647-4C4E-B13D-6D6D5F5D8C60}" presName="LevelTwoTextNode" presStyleLbl="node2" presStyleIdx="2" presStyleCnt="3">
        <dgm:presLayoutVars>
          <dgm:chPref val="3"/>
        </dgm:presLayoutVars>
      </dgm:prSet>
      <dgm:spPr/>
    </dgm:pt>
    <dgm:pt modelId="{73FAA07F-4AA8-49A2-8820-9BB5839C26D3}" type="pres">
      <dgm:prSet presAssocID="{F3359D0A-A647-4C4E-B13D-6D6D5F5D8C60}" presName="level3hierChild" presStyleCnt="0"/>
      <dgm:spPr/>
    </dgm:pt>
    <dgm:pt modelId="{2F38F888-5A7B-4520-8A4D-7C9B0427FE71}" type="pres">
      <dgm:prSet presAssocID="{13E657B1-560C-4DD9-AAE8-12FE093ECBD1}" presName="conn2-1" presStyleLbl="parChTrans1D3" presStyleIdx="2" presStyleCnt="3"/>
      <dgm:spPr/>
    </dgm:pt>
    <dgm:pt modelId="{ED9C5848-3C0D-418B-91E3-F269703D8AA7}" type="pres">
      <dgm:prSet presAssocID="{13E657B1-560C-4DD9-AAE8-12FE093ECBD1}" presName="connTx" presStyleLbl="parChTrans1D3" presStyleIdx="2" presStyleCnt="3"/>
      <dgm:spPr/>
    </dgm:pt>
    <dgm:pt modelId="{5C760E76-15E3-41E3-B644-E1EA09F882EE}" type="pres">
      <dgm:prSet presAssocID="{16C7BBD4-DB9D-4DF2-8B25-21EE509C2504}" presName="root2" presStyleCnt="0"/>
      <dgm:spPr/>
    </dgm:pt>
    <dgm:pt modelId="{2C46FEF5-07DA-4B65-94E8-2385F0FAA808}" type="pres">
      <dgm:prSet presAssocID="{16C7BBD4-DB9D-4DF2-8B25-21EE509C2504}" presName="LevelTwoTextNode" presStyleLbl="node3" presStyleIdx="2" presStyleCnt="3">
        <dgm:presLayoutVars>
          <dgm:chPref val="3"/>
        </dgm:presLayoutVars>
      </dgm:prSet>
      <dgm:spPr/>
    </dgm:pt>
    <dgm:pt modelId="{3ADA034F-CAE5-491B-9A09-6004194A7306}" type="pres">
      <dgm:prSet presAssocID="{16C7BBD4-DB9D-4DF2-8B25-21EE509C2504}" presName="level3hierChild" presStyleCnt="0"/>
      <dgm:spPr/>
    </dgm:pt>
  </dgm:ptLst>
  <dgm:cxnLst>
    <dgm:cxn modelId="{AF2E9A04-7182-4FB7-AB51-C23EB2F04F7A}" type="presOf" srcId="{CB81A8EB-BB08-4097-964B-F0FA3A4F2702}" destId="{C9A98BF9-70BA-4690-A378-6E95A457698C}" srcOrd="1" destOrd="0" presId="urn:microsoft.com/office/officeart/2005/8/layout/hierarchy2"/>
    <dgm:cxn modelId="{DCF5AB0F-8E89-40B8-997D-B5C9B3F5ED4A}" type="presOf" srcId="{13E657B1-560C-4DD9-AAE8-12FE093ECBD1}" destId="{ED9C5848-3C0D-418B-91E3-F269703D8AA7}" srcOrd="1" destOrd="0" presId="urn:microsoft.com/office/officeart/2005/8/layout/hierarchy2"/>
    <dgm:cxn modelId="{D056EB11-2F36-4269-AF93-43ABCC04646D}" type="presOf" srcId="{B34A35A6-0014-4DC9-8774-0224975D7B37}" destId="{25A18C45-3E11-43DC-B988-0F2543CDEEDE}" srcOrd="1" destOrd="0" presId="urn:microsoft.com/office/officeart/2005/8/layout/hierarchy2"/>
    <dgm:cxn modelId="{C6893814-924D-4D97-87B0-F4FC5C095998}" type="presOf" srcId="{D2F8949E-A062-4886-80DD-BC3C9C6B88F2}" destId="{54A21B45-ADE4-4F74-A896-2871DC01B922}" srcOrd="1" destOrd="0" presId="urn:microsoft.com/office/officeart/2005/8/layout/hierarchy2"/>
    <dgm:cxn modelId="{BD7BCE39-FA85-4C5D-8F1B-1BC8FD4CA8BE}" type="presOf" srcId="{1C0794DB-734E-4733-A2F6-865E30224811}" destId="{240E4FDF-416C-4199-AB35-75931DAA27D7}" srcOrd="0" destOrd="0" presId="urn:microsoft.com/office/officeart/2005/8/layout/hierarchy2"/>
    <dgm:cxn modelId="{773F933A-FA78-4758-98DD-F92E8282CCFE}" srcId="{EFB90351-9BC5-4C96-A845-E1A20B3A2B10}" destId="{8FF610EE-D628-493E-88DD-E8D22709D918}" srcOrd="1" destOrd="0" parTransId="{D2F8949E-A062-4886-80DD-BC3C9C6B88F2}" sibTransId="{29EAC3FE-A8EA-44A4-8D7E-5F24489728E8}"/>
    <dgm:cxn modelId="{76D7CA3D-91A3-4F3C-9E0F-D858B47C050B}" srcId="{EFB90351-9BC5-4C96-A845-E1A20B3A2B10}" destId="{F3359D0A-A647-4C4E-B13D-6D6D5F5D8C60}" srcOrd="2" destOrd="0" parTransId="{2626E0DB-2E83-48CF-8353-03506F31AB9B}" sibTransId="{5D9C254C-A899-4DDF-AA5C-35BAFBA8A71B}"/>
    <dgm:cxn modelId="{44A14849-E9D2-47DC-996D-CFA8E5603675}" srcId="{EFB90351-9BC5-4C96-A845-E1A20B3A2B10}" destId="{22B6FA17-564D-429F-819A-0497727465E4}" srcOrd="0" destOrd="0" parTransId="{1C0794DB-734E-4733-A2F6-865E30224811}" sibTransId="{48239951-69D5-4F7F-A008-2BABF03986B2}"/>
    <dgm:cxn modelId="{38CFB349-34D6-46FA-8312-DC47656AC5CA}" type="presOf" srcId="{7EB93B24-5B89-4D84-B591-CFC8391290E8}" destId="{A22CD1D7-92DB-43C2-97B6-5E47F49E7204}" srcOrd="0" destOrd="0" presId="urn:microsoft.com/office/officeart/2005/8/layout/hierarchy2"/>
    <dgm:cxn modelId="{BCBEE949-6ABB-4F66-A5BE-2733BE25B46A}" type="presOf" srcId="{CB81A8EB-BB08-4097-964B-F0FA3A4F2702}" destId="{49D224D9-8D39-43A6-AC52-D7F6274E176A}" srcOrd="0" destOrd="0" presId="urn:microsoft.com/office/officeart/2005/8/layout/hierarchy2"/>
    <dgm:cxn modelId="{1921F06F-44FB-4BF8-AD87-3ABB3C507565}" type="presOf" srcId="{1C0794DB-734E-4733-A2F6-865E30224811}" destId="{C90DAB86-6104-43FD-8907-8631AD50478B}" srcOrd="1" destOrd="0" presId="urn:microsoft.com/office/officeart/2005/8/layout/hierarchy2"/>
    <dgm:cxn modelId="{06D4E576-C94C-4B61-9938-0AFAC7B5AE3E}" srcId="{8FF610EE-D628-493E-88DD-E8D22709D918}" destId="{7EB93B24-5B89-4D84-B591-CFC8391290E8}" srcOrd="0" destOrd="0" parTransId="{B34A35A6-0014-4DC9-8774-0224975D7B37}" sibTransId="{B4E370ED-869A-49D9-8B71-3A871F2B92A6}"/>
    <dgm:cxn modelId="{2BB9AB94-C1BB-4200-95EF-07A0BA87644D}" type="presOf" srcId="{D2F8949E-A062-4886-80DD-BC3C9C6B88F2}" destId="{0CC92E8C-9A80-470A-82E2-F5F61140D574}" srcOrd="0" destOrd="0" presId="urn:microsoft.com/office/officeart/2005/8/layout/hierarchy2"/>
    <dgm:cxn modelId="{C0F26099-7F89-4CA6-8E7D-067534C59845}" type="presOf" srcId="{2626E0DB-2E83-48CF-8353-03506F31AB9B}" destId="{D16599F7-3BC7-41E5-AD06-E4975E6DAE4C}" srcOrd="1" destOrd="0" presId="urn:microsoft.com/office/officeart/2005/8/layout/hierarchy2"/>
    <dgm:cxn modelId="{BB9FFD9E-0B70-490E-9866-2D5611BCB517}" srcId="{C99DDF89-23CD-4915-A786-C60496AA5948}" destId="{EFB90351-9BC5-4C96-A845-E1A20B3A2B10}" srcOrd="0" destOrd="0" parTransId="{99C92A9B-6AE7-4278-90FF-CEDC52404482}" sibTransId="{08596DCD-78BD-40B9-94D8-F085402CEC30}"/>
    <dgm:cxn modelId="{258F6EA6-2CAE-4888-A9A8-0DEE6E649335}" type="presOf" srcId="{F83CBCAE-DFE7-459A-AA2F-7BB3DF922408}" destId="{369FB0C7-1E29-4E6C-A649-9AFF87C5EAA3}" srcOrd="0" destOrd="0" presId="urn:microsoft.com/office/officeart/2005/8/layout/hierarchy2"/>
    <dgm:cxn modelId="{FD7A61AB-C95F-4485-B963-7CB4FB334B98}" type="presOf" srcId="{C99DDF89-23CD-4915-A786-C60496AA5948}" destId="{F9F2613E-E889-4DFC-A748-AD736D6F74BC}" srcOrd="0" destOrd="0" presId="urn:microsoft.com/office/officeart/2005/8/layout/hierarchy2"/>
    <dgm:cxn modelId="{9EDE93B0-761D-4A2D-BD5C-6A9BEA6CA23D}" type="presOf" srcId="{EFB90351-9BC5-4C96-A845-E1A20B3A2B10}" destId="{99CADBE7-A948-4802-8B1F-A0301650C59B}" srcOrd="0" destOrd="0" presId="urn:microsoft.com/office/officeart/2005/8/layout/hierarchy2"/>
    <dgm:cxn modelId="{875AADB1-B2DB-42C0-9C9A-7CE08B2C844F}" type="presOf" srcId="{2626E0DB-2E83-48CF-8353-03506F31AB9B}" destId="{FBDB8079-866E-4AD8-A884-8867DFD7EE85}" srcOrd="0" destOrd="0" presId="urn:microsoft.com/office/officeart/2005/8/layout/hierarchy2"/>
    <dgm:cxn modelId="{B8BF6CB9-1880-47A7-8541-BD7F620C06F2}" type="presOf" srcId="{16C7BBD4-DB9D-4DF2-8B25-21EE509C2504}" destId="{2C46FEF5-07DA-4B65-94E8-2385F0FAA808}" srcOrd="0" destOrd="0" presId="urn:microsoft.com/office/officeart/2005/8/layout/hierarchy2"/>
    <dgm:cxn modelId="{D39558BD-BF94-441F-AE53-1ECFA8A80E7E}" type="presOf" srcId="{B34A35A6-0014-4DC9-8774-0224975D7B37}" destId="{2EA819DE-3855-4300-AD14-720DB30C24D6}" srcOrd="0" destOrd="0" presId="urn:microsoft.com/office/officeart/2005/8/layout/hierarchy2"/>
    <dgm:cxn modelId="{42FFBBBD-AE3A-4AB1-965C-F266E4223BF0}" type="presOf" srcId="{13E657B1-560C-4DD9-AAE8-12FE093ECBD1}" destId="{2F38F888-5A7B-4520-8A4D-7C9B0427FE71}" srcOrd="0" destOrd="0" presId="urn:microsoft.com/office/officeart/2005/8/layout/hierarchy2"/>
    <dgm:cxn modelId="{1281E6CF-4148-4C7B-95FE-D17C7B756E85}" srcId="{F3359D0A-A647-4C4E-B13D-6D6D5F5D8C60}" destId="{16C7BBD4-DB9D-4DF2-8B25-21EE509C2504}" srcOrd="0" destOrd="0" parTransId="{13E657B1-560C-4DD9-AAE8-12FE093ECBD1}" sibTransId="{83657280-A41F-4707-9CE0-D9030F8FEC8B}"/>
    <dgm:cxn modelId="{930BD3E5-F451-4F2F-91A6-2EDC6021CFC3}" srcId="{22B6FA17-564D-429F-819A-0497727465E4}" destId="{F83CBCAE-DFE7-459A-AA2F-7BB3DF922408}" srcOrd="0" destOrd="0" parTransId="{CB81A8EB-BB08-4097-964B-F0FA3A4F2702}" sibTransId="{44F3C35E-DFB2-4A47-B6C6-24A2BB3837A8}"/>
    <dgm:cxn modelId="{5B874EEA-1D4E-405A-ADE6-5A3EA2E9891F}" type="presOf" srcId="{22B6FA17-564D-429F-819A-0497727465E4}" destId="{810D0F59-2B35-4FD6-9016-2988B63F94E6}" srcOrd="0" destOrd="0" presId="urn:microsoft.com/office/officeart/2005/8/layout/hierarchy2"/>
    <dgm:cxn modelId="{AC29F2F2-FC66-40DB-A039-8CD8407558E9}" type="presOf" srcId="{F3359D0A-A647-4C4E-B13D-6D6D5F5D8C60}" destId="{6149EFAD-5EC8-49E8-A14F-C299646D4095}" srcOrd="0" destOrd="0" presId="urn:microsoft.com/office/officeart/2005/8/layout/hierarchy2"/>
    <dgm:cxn modelId="{BAFFD2F7-7EC8-4F2F-9059-604E39032C72}" type="presOf" srcId="{8FF610EE-D628-493E-88DD-E8D22709D918}" destId="{3F6A92DC-CFDA-460C-BD50-0CD105CE73D9}" srcOrd="0" destOrd="0" presId="urn:microsoft.com/office/officeart/2005/8/layout/hierarchy2"/>
    <dgm:cxn modelId="{993BF3AF-CBA3-47CE-9471-53F81F5035C4}" type="presParOf" srcId="{F9F2613E-E889-4DFC-A748-AD736D6F74BC}" destId="{D4F1B753-619E-4AAD-87A8-892EDAA96058}" srcOrd="0" destOrd="0" presId="urn:microsoft.com/office/officeart/2005/8/layout/hierarchy2"/>
    <dgm:cxn modelId="{5184F1FA-0B9E-4EE6-AF6C-DD471645CCFD}" type="presParOf" srcId="{D4F1B753-619E-4AAD-87A8-892EDAA96058}" destId="{99CADBE7-A948-4802-8B1F-A0301650C59B}" srcOrd="0" destOrd="0" presId="urn:microsoft.com/office/officeart/2005/8/layout/hierarchy2"/>
    <dgm:cxn modelId="{8E57024A-27B9-4B30-9FC1-F01FDBEDBA71}" type="presParOf" srcId="{D4F1B753-619E-4AAD-87A8-892EDAA96058}" destId="{C0755651-2548-4EE3-A3A6-7931B229139E}" srcOrd="1" destOrd="0" presId="urn:microsoft.com/office/officeart/2005/8/layout/hierarchy2"/>
    <dgm:cxn modelId="{5A4FC8FF-6B41-4907-8B6E-BE5B9F6ED3EB}" type="presParOf" srcId="{C0755651-2548-4EE3-A3A6-7931B229139E}" destId="{240E4FDF-416C-4199-AB35-75931DAA27D7}" srcOrd="0" destOrd="0" presId="urn:microsoft.com/office/officeart/2005/8/layout/hierarchy2"/>
    <dgm:cxn modelId="{A4A37491-3EC8-4688-B167-B650E1183A98}" type="presParOf" srcId="{240E4FDF-416C-4199-AB35-75931DAA27D7}" destId="{C90DAB86-6104-43FD-8907-8631AD50478B}" srcOrd="0" destOrd="0" presId="urn:microsoft.com/office/officeart/2005/8/layout/hierarchy2"/>
    <dgm:cxn modelId="{97F58394-7CC1-494D-9DE3-66240764C3AD}" type="presParOf" srcId="{C0755651-2548-4EE3-A3A6-7931B229139E}" destId="{A71B785C-9B3D-4BB7-AA62-D14486C579E2}" srcOrd="1" destOrd="0" presId="urn:microsoft.com/office/officeart/2005/8/layout/hierarchy2"/>
    <dgm:cxn modelId="{1E4262D3-27D6-49B5-97E9-2AB7DE1291F9}" type="presParOf" srcId="{A71B785C-9B3D-4BB7-AA62-D14486C579E2}" destId="{810D0F59-2B35-4FD6-9016-2988B63F94E6}" srcOrd="0" destOrd="0" presId="urn:microsoft.com/office/officeart/2005/8/layout/hierarchy2"/>
    <dgm:cxn modelId="{80F074F7-332B-4BB7-BB31-A90E0D478D3B}" type="presParOf" srcId="{A71B785C-9B3D-4BB7-AA62-D14486C579E2}" destId="{10128FF1-2D98-4E80-B056-60A314FA2CED}" srcOrd="1" destOrd="0" presId="urn:microsoft.com/office/officeart/2005/8/layout/hierarchy2"/>
    <dgm:cxn modelId="{3E9FF050-D809-4AB6-B83E-4AADC6D8F1ED}" type="presParOf" srcId="{10128FF1-2D98-4E80-B056-60A314FA2CED}" destId="{49D224D9-8D39-43A6-AC52-D7F6274E176A}" srcOrd="0" destOrd="0" presId="urn:microsoft.com/office/officeart/2005/8/layout/hierarchy2"/>
    <dgm:cxn modelId="{834911EC-10A2-4ED6-9488-F78C77CD4B3F}" type="presParOf" srcId="{49D224D9-8D39-43A6-AC52-D7F6274E176A}" destId="{C9A98BF9-70BA-4690-A378-6E95A457698C}" srcOrd="0" destOrd="0" presId="urn:microsoft.com/office/officeart/2005/8/layout/hierarchy2"/>
    <dgm:cxn modelId="{C43E0B05-581B-4A82-9F2D-A1999365A429}" type="presParOf" srcId="{10128FF1-2D98-4E80-B056-60A314FA2CED}" destId="{E6AD74D7-CA62-4237-B222-93A4710A5D6D}" srcOrd="1" destOrd="0" presId="urn:microsoft.com/office/officeart/2005/8/layout/hierarchy2"/>
    <dgm:cxn modelId="{336A68F9-76EF-4741-92CC-DEA72FE076FA}" type="presParOf" srcId="{E6AD74D7-CA62-4237-B222-93A4710A5D6D}" destId="{369FB0C7-1E29-4E6C-A649-9AFF87C5EAA3}" srcOrd="0" destOrd="0" presId="urn:microsoft.com/office/officeart/2005/8/layout/hierarchy2"/>
    <dgm:cxn modelId="{9382A412-E174-4CD3-B889-0828323E5411}" type="presParOf" srcId="{E6AD74D7-CA62-4237-B222-93A4710A5D6D}" destId="{46363D7C-D7D8-4655-BEBC-329446309097}" srcOrd="1" destOrd="0" presId="urn:microsoft.com/office/officeart/2005/8/layout/hierarchy2"/>
    <dgm:cxn modelId="{FC3A5924-69A0-469D-9790-6F3E4A1779C5}" type="presParOf" srcId="{C0755651-2548-4EE3-A3A6-7931B229139E}" destId="{0CC92E8C-9A80-470A-82E2-F5F61140D574}" srcOrd="2" destOrd="0" presId="urn:microsoft.com/office/officeart/2005/8/layout/hierarchy2"/>
    <dgm:cxn modelId="{0E87D840-205A-494C-95C8-36F48312DE36}" type="presParOf" srcId="{0CC92E8C-9A80-470A-82E2-F5F61140D574}" destId="{54A21B45-ADE4-4F74-A896-2871DC01B922}" srcOrd="0" destOrd="0" presId="urn:microsoft.com/office/officeart/2005/8/layout/hierarchy2"/>
    <dgm:cxn modelId="{8E67B6F9-0A44-465F-8F24-B8AD6C0C2C6A}" type="presParOf" srcId="{C0755651-2548-4EE3-A3A6-7931B229139E}" destId="{1B1C62B1-1684-4862-9521-0BEBBBEE2A5A}" srcOrd="3" destOrd="0" presId="urn:microsoft.com/office/officeart/2005/8/layout/hierarchy2"/>
    <dgm:cxn modelId="{907AED62-E512-49F8-8484-FD42451E824C}" type="presParOf" srcId="{1B1C62B1-1684-4862-9521-0BEBBBEE2A5A}" destId="{3F6A92DC-CFDA-460C-BD50-0CD105CE73D9}" srcOrd="0" destOrd="0" presId="urn:microsoft.com/office/officeart/2005/8/layout/hierarchy2"/>
    <dgm:cxn modelId="{2C817FDD-CEC2-4B28-B0C5-2A728643CAB5}" type="presParOf" srcId="{1B1C62B1-1684-4862-9521-0BEBBBEE2A5A}" destId="{DF39B5A2-0FC1-4197-8989-4471EC70E175}" srcOrd="1" destOrd="0" presId="urn:microsoft.com/office/officeart/2005/8/layout/hierarchy2"/>
    <dgm:cxn modelId="{AE7413BB-C59A-4085-A980-41C9CA3E0E2B}" type="presParOf" srcId="{DF39B5A2-0FC1-4197-8989-4471EC70E175}" destId="{2EA819DE-3855-4300-AD14-720DB30C24D6}" srcOrd="0" destOrd="0" presId="urn:microsoft.com/office/officeart/2005/8/layout/hierarchy2"/>
    <dgm:cxn modelId="{7720FCDA-DFC4-4A11-88B8-71AE357CB75A}" type="presParOf" srcId="{2EA819DE-3855-4300-AD14-720DB30C24D6}" destId="{25A18C45-3E11-43DC-B988-0F2543CDEEDE}" srcOrd="0" destOrd="0" presId="urn:microsoft.com/office/officeart/2005/8/layout/hierarchy2"/>
    <dgm:cxn modelId="{E738C316-8B04-46C0-818D-ADC007369D65}" type="presParOf" srcId="{DF39B5A2-0FC1-4197-8989-4471EC70E175}" destId="{F5953EEC-CBB0-40EC-920F-C151A8F50FB2}" srcOrd="1" destOrd="0" presId="urn:microsoft.com/office/officeart/2005/8/layout/hierarchy2"/>
    <dgm:cxn modelId="{963E8B56-9C89-4621-9062-FACE0464B852}" type="presParOf" srcId="{F5953EEC-CBB0-40EC-920F-C151A8F50FB2}" destId="{A22CD1D7-92DB-43C2-97B6-5E47F49E7204}" srcOrd="0" destOrd="0" presId="urn:microsoft.com/office/officeart/2005/8/layout/hierarchy2"/>
    <dgm:cxn modelId="{327BECDC-038A-4113-B704-A0332B950C96}" type="presParOf" srcId="{F5953EEC-CBB0-40EC-920F-C151A8F50FB2}" destId="{47DC248C-1A9B-4C56-9CBB-8265C1C215A8}" srcOrd="1" destOrd="0" presId="urn:microsoft.com/office/officeart/2005/8/layout/hierarchy2"/>
    <dgm:cxn modelId="{D074EB96-908F-4EB9-B3E4-538B459D11D3}" type="presParOf" srcId="{C0755651-2548-4EE3-A3A6-7931B229139E}" destId="{FBDB8079-866E-4AD8-A884-8867DFD7EE85}" srcOrd="4" destOrd="0" presId="urn:microsoft.com/office/officeart/2005/8/layout/hierarchy2"/>
    <dgm:cxn modelId="{B032AAC0-2222-408D-89CB-1E78C0F9A849}" type="presParOf" srcId="{FBDB8079-866E-4AD8-A884-8867DFD7EE85}" destId="{D16599F7-3BC7-41E5-AD06-E4975E6DAE4C}" srcOrd="0" destOrd="0" presId="urn:microsoft.com/office/officeart/2005/8/layout/hierarchy2"/>
    <dgm:cxn modelId="{30E98B75-B863-4D6E-8261-B0A2FD33D199}" type="presParOf" srcId="{C0755651-2548-4EE3-A3A6-7931B229139E}" destId="{7009EC4B-F821-4674-9222-4134D8E32088}" srcOrd="5" destOrd="0" presId="urn:microsoft.com/office/officeart/2005/8/layout/hierarchy2"/>
    <dgm:cxn modelId="{4D328A1A-B9ED-4227-90A5-40E2B727A3F3}" type="presParOf" srcId="{7009EC4B-F821-4674-9222-4134D8E32088}" destId="{6149EFAD-5EC8-49E8-A14F-C299646D4095}" srcOrd="0" destOrd="0" presId="urn:microsoft.com/office/officeart/2005/8/layout/hierarchy2"/>
    <dgm:cxn modelId="{46CDFC38-14E4-4200-BF4F-D7248BDBE239}" type="presParOf" srcId="{7009EC4B-F821-4674-9222-4134D8E32088}" destId="{73FAA07F-4AA8-49A2-8820-9BB5839C26D3}" srcOrd="1" destOrd="0" presId="urn:microsoft.com/office/officeart/2005/8/layout/hierarchy2"/>
    <dgm:cxn modelId="{A04E1E67-79E1-4441-910C-B34A5E85E8B4}" type="presParOf" srcId="{73FAA07F-4AA8-49A2-8820-9BB5839C26D3}" destId="{2F38F888-5A7B-4520-8A4D-7C9B0427FE71}" srcOrd="0" destOrd="0" presId="urn:microsoft.com/office/officeart/2005/8/layout/hierarchy2"/>
    <dgm:cxn modelId="{DB380799-1A56-4F0E-95AA-8625F0AAAA47}" type="presParOf" srcId="{2F38F888-5A7B-4520-8A4D-7C9B0427FE71}" destId="{ED9C5848-3C0D-418B-91E3-F269703D8AA7}" srcOrd="0" destOrd="0" presId="urn:microsoft.com/office/officeart/2005/8/layout/hierarchy2"/>
    <dgm:cxn modelId="{A20EFBEB-F703-4892-88A3-DE50CD2850BF}" type="presParOf" srcId="{73FAA07F-4AA8-49A2-8820-9BB5839C26D3}" destId="{5C760E76-15E3-41E3-B644-E1EA09F882EE}" srcOrd="1" destOrd="0" presId="urn:microsoft.com/office/officeart/2005/8/layout/hierarchy2"/>
    <dgm:cxn modelId="{2BFE6E47-F659-4356-B2B0-31DE143013F6}" type="presParOf" srcId="{5C760E76-15E3-41E3-B644-E1EA09F882EE}" destId="{2C46FEF5-07DA-4B65-94E8-2385F0FAA808}" srcOrd="0" destOrd="0" presId="urn:microsoft.com/office/officeart/2005/8/layout/hierarchy2"/>
    <dgm:cxn modelId="{0B73A838-A294-4789-A81A-1698127CBF1A}" type="presParOf" srcId="{5C760E76-15E3-41E3-B644-E1EA09F882EE}" destId="{3ADA034F-CAE5-491B-9A09-6004194A730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631873-5DF9-4FB0-9811-FACAD4E990EA}">
      <dsp:nvSpPr>
        <dsp:cNvPr id="0" name=""/>
        <dsp:cNvSpPr/>
      </dsp:nvSpPr>
      <dsp:spPr>
        <a:xfrm>
          <a:off x="2713299" y="1500"/>
          <a:ext cx="1145651" cy="744673"/>
        </a:xfrm>
        <a:prstGeom prst="roundRect">
          <a:avLst/>
        </a:prstGeom>
        <a:solidFill>
          <a:srgbClr val="1560BD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 rtl="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  <a:t>  Define your  </a:t>
          </a:r>
          <a:br>
            <a:rPr lang="en-US" sz="1200" kern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 kern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  <a:t>  goals</a:t>
          </a:r>
        </a:p>
      </dsp:txBody>
      <dsp:txXfrm>
        <a:off x="2749651" y="37852"/>
        <a:ext cx="1072947" cy="671969"/>
      </dsp:txXfrm>
    </dsp:sp>
    <dsp:sp modelId="{346157AF-D957-475E-948D-EB69FC4C26C4}">
      <dsp:nvSpPr>
        <dsp:cNvPr id="0" name=""/>
        <dsp:cNvSpPr/>
      </dsp:nvSpPr>
      <dsp:spPr>
        <a:xfrm>
          <a:off x="1797076" y="373837"/>
          <a:ext cx="2978096" cy="2978096"/>
        </a:xfrm>
        <a:custGeom>
          <a:avLst/>
          <a:gdLst/>
          <a:ahLst/>
          <a:cxnLst/>
          <a:rect l="0" t="0" r="0" b="0"/>
          <a:pathLst>
            <a:path>
              <a:moveTo>
                <a:pt x="2069759" y="117903"/>
              </a:moveTo>
              <a:arcTo wR="1489048" hR="1489048" stAng="17577227" swAng="1963547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18C639-9C06-40D4-A9D0-5A92FC3A9010}">
      <dsp:nvSpPr>
        <dsp:cNvPr id="0" name=""/>
        <dsp:cNvSpPr/>
      </dsp:nvSpPr>
      <dsp:spPr>
        <a:xfrm>
          <a:off x="4129468" y="1030407"/>
          <a:ext cx="1145651" cy="744673"/>
        </a:xfrm>
        <a:prstGeom prst="roundRect">
          <a:avLst/>
        </a:prstGeom>
        <a:solidFill>
          <a:srgbClr val="1560BD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 rtl="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Define your </a:t>
          </a:r>
          <a:br>
            <a:rPr lang="en-US" sz="1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channel</a:t>
          </a:r>
        </a:p>
      </dsp:txBody>
      <dsp:txXfrm>
        <a:off x="4165820" y="1066759"/>
        <a:ext cx="1072947" cy="671969"/>
      </dsp:txXfrm>
    </dsp:sp>
    <dsp:sp modelId="{C2586A7E-CF0F-46DE-B707-61564C1183A3}">
      <dsp:nvSpPr>
        <dsp:cNvPr id="0" name=""/>
        <dsp:cNvSpPr/>
      </dsp:nvSpPr>
      <dsp:spPr>
        <a:xfrm>
          <a:off x="1797076" y="373837"/>
          <a:ext cx="2978096" cy="2978096"/>
        </a:xfrm>
        <a:custGeom>
          <a:avLst/>
          <a:gdLst/>
          <a:ahLst/>
          <a:cxnLst/>
          <a:rect l="0" t="0" r="0" b="0"/>
          <a:pathLst>
            <a:path>
              <a:moveTo>
                <a:pt x="2976037" y="1410768"/>
              </a:moveTo>
              <a:arcTo wR="1489048" hR="1489048" stAng="21419193" swAng="2197847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11FDF9-3308-469A-9CA9-81D70A9BC2FD}">
      <dsp:nvSpPr>
        <dsp:cNvPr id="0" name=""/>
        <dsp:cNvSpPr/>
      </dsp:nvSpPr>
      <dsp:spPr>
        <a:xfrm>
          <a:off x="3588540" y="2695214"/>
          <a:ext cx="1145651" cy="744673"/>
        </a:xfrm>
        <a:prstGeom prst="roundRect">
          <a:avLst/>
        </a:prstGeom>
        <a:solidFill>
          <a:srgbClr val="1560BD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 rtl="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Design </a:t>
          </a:r>
          <a:br>
            <a:rPr lang="en-US" sz="1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Campaign</a:t>
          </a:r>
        </a:p>
      </dsp:txBody>
      <dsp:txXfrm>
        <a:off x="3624892" y="2731566"/>
        <a:ext cx="1072947" cy="671969"/>
      </dsp:txXfrm>
    </dsp:sp>
    <dsp:sp modelId="{EDC77C8E-E806-4DFF-BBCF-8DC87F25E719}">
      <dsp:nvSpPr>
        <dsp:cNvPr id="0" name=""/>
        <dsp:cNvSpPr/>
      </dsp:nvSpPr>
      <dsp:spPr>
        <a:xfrm>
          <a:off x="1797076" y="373837"/>
          <a:ext cx="2978096" cy="2978096"/>
        </a:xfrm>
        <a:custGeom>
          <a:avLst/>
          <a:gdLst/>
          <a:ahLst/>
          <a:cxnLst/>
          <a:rect l="0" t="0" r="0" b="0"/>
          <a:pathLst>
            <a:path>
              <a:moveTo>
                <a:pt x="1785538" y="2948280"/>
              </a:moveTo>
              <a:arcTo wR="1489048" hR="1489048" stAng="4710891" swAng="1378219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0CEA3-06C9-4B55-AFB6-9F3F8D62C70F}">
      <dsp:nvSpPr>
        <dsp:cNvPr id="0" name=""/>
        <dsp:cNvSpPr/>
      </dsp:nvSpPr>
      <dsp:spPr>
        <a:xfrm>
          <a:off x="1838058" y="2695214"/>
          <a:ext cx="1145651" cy="744673"/>
        </a:xfrm>
        <a:prstGeom prst="roundRect">
          <a:avLst/>
        </a:prstGeom>
        <a:solidFill>
          <a:srgbClr val="1560BD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 rtl="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Execute </a:t>
          </a:r>
          <a:br>
            <a:rPr lang="en-US" sz="1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Campaign</a:t>
          </a:r>
        </a:p>
      </dsp:txBody>
      <dsp:txXfrm>
        <a:off x="1874410" y="2731566"/>
        <a:ext cx="1072947" cy="671969"/>
      </dsp:txXfrm>
    </dsp:sp>
    <dsp:sp modelId="{C3807551-AB3F-458B-AFFB-359E93FDC369}">
      <dsp:nvSpPr>
        <dsp:cNvPr id="0" name=""/>
        <dsp:cNvSpPr/>
      </dsp:nvSpPr>
      <dsp:spPr>
        <a:xfrm>
          <a:off x="1797076" y="373837"/>
          <a:ext cx="2978096" cy="2978096"/>
        </a:xfrm>
        <a:custGeom>
          <a:avLst/>
          <a:gdLst/>
          <a:ahLst/>
          <a:cxnLst/>
          <a:rect l="0" t="0" r="0" b="0"/>
          <a:pathLst>
            <a:path>
              <a:moveTo>
                <a:pt x="249037" y="2313450"/>
              </a:moveTo>
              <a:arcTo wR="1489048" hR="1489048" stAng="8782961" swAng="2197847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B98BBC-D085-4390-AD3E-D262304F4A9E}">
      <dsp:nvSpPr>
        <dsp:cNvPr id="0" name=""/>
        <dsp:cNvSpPr/>
      </dsp:nvSpPr>
      <dsp:spPr>
        <a:xfrm>
          <a:off x="1297130" y="1030407"/>
          <a:ext cx="1145651" cy="744673"/>
        </a:xfrm>
        <a:prstGeom prst="roundRect">
          <a:avLst/>
        </a:prstGeom>
        <a:solidFill>
          <a:srgbClr val="1560BD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 rtl="0">
            <a:lnSpc>
              <a:spcPct val="11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  <a:t>  Analyze Data </a:t>
          </a:r>
          <a:br>
            <a:rPr lang="en-US" sz="1200" kern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1200" kern="1200" dirty="0">
              <a:solidFill>
                <a:srgbClr val="FFFFFF"/>
              </a:solidFill>
              <a:latin typeface="Avenir Next LT Pro"/>
              <a:ea typeface="+mn-ea"/>
              <a:cs typeface="+mn-cs"/>
            </a:rPr>
            <a:t>  &amp; Optimize </a:t>
          </a:r>
          <a:endParaRPr lang="en-US" sz="1200" kern="1200" dirty="0">
            <a:solidFill>
              <a:srgbClr val="FFFFFF"/>
            </a:solidFill>
            <a:ea typeface="+mn-ea"/>
            <a:cs typeface="+mn-cs"/>
          </a:endParaRPr>
        </a:p>
      </dsp:txBody>
      <dsp:txXfrm>
        <a:off x="1333482" y="1066759"/>
        <a:ext cx="1072947" cy="671969"/>
      </dsp:txXfrm>
    </dsp:sp>
    <dsp:sp modelId="{03C4BFDC-B509-4DCB-A981-2D21C1EB6E8B}">
      <dsp:nvSpPr>
        <dsp:cNvPr id="0" name=""/>
        <dsp:cNvSpPr/>
      </dsp:nvSpPr>
      <dsp:spPr>
        <a:xfrm>
          <a:off x="1797076" y="373837"/>
          <a:ext cx="2978096" cy="2978096"/>
        </a:xfrm>
        <a:custGeom>
          <a:avLst/>
          <a:gdLst/>
          <a:ahLst/>
          <a:cxnLst/>
          <a:rect l="0" t="0" r="0" b="0"/>
          <a:pathLst>
            <a:path>
              <a:moveTo>
                <a:pt x="259247" y="649492"/>
              </a:moveTo>
              <a:arcTo wR="1489048" hR="1489048" stAng="12859226" swAng="1963547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875A5-0255-4E2D-B23F-4377EC3544D4}">
      <dsp:nvSpPr>
        <dsp:cNvPr id="0" name=""/>
        <dsp:cNvSpPr/>
      </dsp:nvSpPr>
      <dsp:spPr>
        <a:xfrm>
          <a:off x="251661" y="419"/>
          <a:ext cx="1166393" cy="69983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>
              <a:latin typeface="Avenir Next LT Pro"/>
            </a:rPr>
            <a:t>  </a:t>
          </a:r>
          <a:r>
            <a:rPr lang="en-US" sz="1300" kern="1200"/>
            <a:t>📝 </a:t>
          </a:r>
          <a:r>
            <a:rPr lang="en-US" sz="1300" b="1" kern="1200"/>
            <a:t>Scripting </a:t>
          </a:r>
          <a:r>
            <a:rPr lang="en-US" sz="1300" b="1" kern="1200">
              <a:latin typeface="Avenir Next LT Pro"/>
            </a:rPr>
            <a:t>Agent</a:t>
          </a:r>
          <a:endParaRPr lang="en-US" sz="1300" b="0" kern="1200">
            <a:latin typeface="Avenir Next LT Pro"/>
          </a:endParaRPr>
        </a:p>
      </dsp:txBody>
      <dsp:txXfrm>
        <a:off x="251661" y="419"/>
        <a:ext cx="1166393" cy="699836"/>
      </dsp:txXfrm>
    </dsp:sp>
    <dsp:sp modelId="{B5BD2152-EEA1-42A7-9F25-E8AD20FE1C03}">
      <dsp:nvSpPr>
        <dsp:cNvPr id="0" name=""/>
        <dsp:cNvSpPr/>
      </dsp:nvSpPr>
      <dsp:spPr>
        <a:xfrm>
          <a:off x="1534694" y="419"/>
          <a:ext cx="1166393" cy="699836"/>
        </a:xfrm>
        <a:prstGeom prst="rect">
          <a:avLst/>
        </a:prstGeom>
        <a:solidFill>
          <a:schemeClr val="accent3">
            <a:hueOff val="-1558756"/>
            <a:satOff val="-1819"/>
            <a:lumOff val="4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>
              <a:latin typeface="Avenir Next LT Pro"/>
            </a:rPr>
            <a:t>Research Agent </a:t>
          </a:r>
        </a:p>
      </dsp:txBody>
      <dsp:txXfrm>
        <a:off x="1534694" y="419"/>
        <a:ext cx="1166393" cy="699836"/>
      </dsp:txXfrm>
    </dsp:sp>
    <dsp:sp modelId="{264D881A-FF2F-4E29-8CDB-DCD2DD638E1F}">
      <dsp:nvSpPr>
        <dsp:cNvPr id="0" name=""/>
        <dsp:cNvSpPr/>
      </dsp:nvSpPr>
      <dsp:spPr>
        <a:xfrm>
          <a:off x="251661" y="816894"/>
          <a:ext cx="1166393" cy="699836"/>
        </a:xfrm>
        <a:prstGeom prst="rect">
          <a:avLst/>
        </a:prstGeom>
        <a:solidFill>
          <a:schemeClr val="accent3">
            <a:hueOff val="-3117511"/>
            <a:satOff val="-3638"/>
            <a:lumOff val="8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🎨 </a:t>
          </a:r>
          <a:r>
            <a:rPr lang="en-US" sz="1300" b="1" kern="1200"/>
            <a:t>Design Agent</a:t>
          </a:r>
          <a:r>
            <a:rPr lang="en-US" sz="1300" kern="1200"/>
            <a:t> </a:t>
          </a:r>
          <a:endParaRPr lang="en-US" sz="1300" kern="1200">
            <a:latin typeface="Avenir Next LT Pro"/>
          </a:endParaRPr>
        </a:p>
      </dsp:txBody>
      <dsp:txXfrm>
        <a:off x="251661" y="816894"/>
        <a:ext cx="1166393" cy="699836"/>
      </dsp:txXfrm>
    </dsp:sp>
    <dsp:sp modelId="{9F67D5CB-0423-4E36-8E9D-62F5015EA672}">
      <dsp:nvSpPr>
        <dsp:cNvPr id="0" name=""/>
        <dsp:cNvSpPr/>
      </dsp:nvSpPr>
      <dsp:spPr>
        <a:xfrm>
          <a:off x="1534694" y="816894"/>
          <a:ext cx="1166393" cy="699836"/>
        </a:xfrm>
        <a:prstGeom prst="rect">
          <a:avLst/>
        </a:prstGeom>
        <a:solidFill>
          <a:schemeClr val="accent3">
            <a:hueOff val="-4676267"/>
            <a:satOff val="-5456"/>
            <a:lumOff val="1247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🖼️ </a:t>
          </a:r>
          <a:r>
            <a:rPr lang="en-US" sz="1300" b="1" kern="1200"/>
            <a:t>Asset </a:t>
          </a:r>
          <a:r>
            <a:rPr lang="en-US" sz="1300" b="1" kern="1200">
              <a:latin typeface="Avenir Next LT Pro"/>
            </a:rPr>
            <a:t>Generator</a:t>
          </a:r>
        </a:p>
      </dsp:txBody>
      <dsp:txXfrm>
        <a:off x="1534694" y="816894"/>
        <a:ext cx="1166393" cy="699836"/>
      </dsp:txXfrm>
    </dsp:sp>
    <dsp:sp modelId="{12372C64-0A61-4749-B82F-32277E686FA0}">
      <dsp:nvSpPr>
        <dsp:cNvPr id="0" name=""/>
        <dsp:cNvSpPr/>
      </dsp:nvSpPr>
      <dsp:spPr>
        <a:xfrm>
          <a:off x="251661" y="1633370"/>
          <a:ext cx="1166393" cy="699836"/>
        </a:xfrm>
        <a:prstGeom prst="rect">
          <a:avLst/>
        </a:prstGeom>
        <a:solidFill>
          <a:schemeClr val="accent3">
            <a:hueOff val="-6235023"/>
            <a:satOff val="-7275"/>
            <a:lumOff val="166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🎭 </a:t>
          </a:r>
          <a:r>
            <a:rPr lang="en-US" sz="1300" b="1" kern="1200"/>
            <a:t>Actor Generator</a:t>
          </a:r>
          <a:endParaRPr lang="en-US" sz="1300" b="1" kern="1200">
            <a:latin typeface="Avenir Next LT Pro"/>
          </a:endParaRPr>
        </a:p>
      </dsp:txBody>
      <dsp:txXfrm>
        <a:off x="251661" y="1633370"/>
        <a:ext cx="1166393" cy="699836"/>
      </dsp:txXfrm>
    </dsp:sp>
    <dsp:sp modelId="{98196D9B-02D5-4F3B-A579-B3CF249C114A}">
      <dsp:nvSpPr>
        <dsp:cNvPr id="0" name=""/>
        <dsp:cNvSpPr/>
      </dsp:nvSpPr>
      <dsp:spPr>
        <a:xfrm>
          <a:off x="1534694" y="1633370"/>
          <a:ext cx="1166393" cy="699836"/>
        </a:xfrm>
        <a:prstGeom prst="rect">
          <a:avLst/>
        </a:prstGeom>
        <a:solidFill>
          <a:schemeClr val="accent3">
            <a:hueOff val="-7793778"/>
            <a:satOff val="-9094"/>
            <a:lumOff val="207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📱 </a:t>
          </a:r>
          <a:r>
            <a:rPr lang="en-US" sz="1300" b="1" kern="1200"/>
            <a:t>Channel </a:t>
          </a:r>
          <a:r>
            <a:rPr lang="en-US" sz="1300" b="1" kern="1200">
              <a:latin typeface="Avenir Next LT Pro"/>
            </a:rPr>
            <a:t>Agents</a:t>
          </a:r>
        </a:p>
      </dsp:txBody>
      <dsp:txXfrm>
        <a:off x="1534694" y="1633370"/>
        <a:ext cx="1166393" cy="69983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F26485-CDA2-461D-9093-987EF7ECA374}">
      <dsp:nvSpPr>
        <dsp:cNvPr id="0" name=""/>
        <dsp:cNvSpPr/>
      </dsp:nvSpPr>
      <dsp:spPr>
        <a:xfrm>
          <a:off x="0" y="209689"/>
          <a:ext cx="8777287" cy="9701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1215" tIns="229108" rIns="681215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  <a:cs typeface="Arial"/>
            </a:rPr>
            <a:t>Interpret campaign goals → convert to tasks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  <a:cs typeface="Arial"/>
            </a:rPr>
            <a:t>Delegate tasks to Planner &amp; Agents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  <a:cs typeface="Arial"/>
            </a:rPr>
            <a:t>Manage state, memory, and retries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>
              <a:latin typeface="Arial"/>
              <a:cs typeface="Arial"/>
            </a:rPr>
            <a:t>Handle failures &amp; feedback</a:t>
          </a:r>
        </a:p>
      </dsp:txBody>
      <dsp:txXfrm>
        <a:off x="0" y="209689"/>
        <a:ext cx="8777287" cy="970199"/>
      </dsp:txXfrm>
    </dsp:sp>
    <dsp:sp modelId="{50F12504-F4FA-4F45-A8C8-9D6CD2DBA0F1}">
      <dsp:nvSpPr>
        <dsp:cNvPr id="0" name=""/>
        <dsp:cNvSpPr/>
      </dsp:nvSpPr>
      <dsp:spPr>
        <a:xfrm>
          <a:off x="438864" y="47329"/>
          <a:ext cx="6144100" cy="3247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232" tIns="0" rIns="232232" bIns="0" numCol="1" spcCol="1270" anchor="ctr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>
              <a:latin typeface="Arial"/>
              <a:cs typeface="Arial"/>
            </a:rPr>
            <a:t>Core Responsibilities</a:t>
          </a:r>
          <a:endParaRPr lang="en-US" sz="1100" kern="1200">
            <a:latin typeface="Arial"/>
            <a:cs typeface="Arial"/>
          </a:endParaRPr>
        </a:p>
      </dsp:txBody>
      <dsp:txXfrm>
        <a:off x="454716" y="63181"/>
        <a:ext cx="6112396" cy="293016"/>
      </dsp:txXfrm>
    </dsp:sp>
    <dsp:sp modelId="{01D58E38-7B57-408E-92B7-4AC3101D0B5C}">
      <dsp:nvSpPr>
        <dsp:cNvPr id="0" name=""/>
        <dsp:cNvSpPr/>
      </dsp:nvSpPr>
      <dsp:spPr>
        <a:xfrm>
          <a:off x="0" y="1401649"/>
          <a:ext cx="8777287" cy="1143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-3896889"/>
              <a:satOff val="-4547"/>
              <a:lumOff val="103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1215" tIns="229108" rIns="681215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 dirty="0" err="1">
              <a:latin typeface="Arial"/>
              <a:cs typeface="Arial"/>
            </a:rPr>
            <a:t>LangGraph</a:t>
          </a:r>
          <a:r>
            <a:rPr lang="en-US" sz="1100" b="1" kern="1200" dirty="0">
              <a:latin typeface="Arial"/>
              <a:cs typeface="Arial"/>
            </a:rPr>
            <a:t> / </a:t>
          </a:r>
          <a:r>
            <a:rPr lang="en-US" sz="1100" b="1" kern="1200" dirty="0" err="1">
              <a:latin typeface="Arial"/>
              <a:cs typeface="Arial"/>
            </a:rPr>
            <a:t>AutoGen</a:t>
          </a:r>
          <a:r>
            <a:rPr lang="en-US" sz="1100" b="1" kern="1200" dirty="0">
              <a:latin typeface="Arial"/>
              <a:cs typeface="Arial"/>
            </a:rPr>
            <a:t> / </a:t>
          </a:r>
          <a:r>
            <a:rPr lang="en-US" sz="1100" b="1" kern="1200" dirty="0" err="1">
              <a:latin typeface="Arial"/>
              <a:cs typeface="Arial"/>
            </a:rPr>
            <a:t>CrewAI</a:t>
          </a:r>
          <a:r>
            <a:rPr lang="en-US" sz="1100" kern="1200" dirty="0">
              <a:latin typeface="Arial"/>
              <a:cs typeface="Arial"/>
            </a:rPr>
            <a:t> → Agent workflow framework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 dirty="0" err="1">
              <a:latin typeface="Arial"/>
              <a:cs typeface="Arial"/>
            </a:rPr>
            <a:t>vLLM</a:t>
          </a:r>
          <a:r>
            <a:rPr lang="en-US" sz="1100" kern="1200" dirty="0">
              <a:latin typeface="Arial"/>
              <a:cs typeface="Arial"/>
            </a:rPr>
            <a:t> → Efficient LLM inference (low latency, scalable)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 dirty="0">
              <a:latin typeface="Arial"/>
              <a:cs typeface="Arial"/>
            </a:rPr>
            <a:t>Redis / Postgres</a:t>
          </a:r>
          <a:r>
            <a:rPr lang="en-US" sz="1100" kern="1200" dirty="0">
              <a:latin typeface="Arial"/>
              <a:cs typeface="Arial"/>
            </a:rPr>
            <a:t> → State &amp; memory storage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 dirty="0">
              <a:latin typeface="Arial"/>
              <a:cs typeface="Arial"/>
            </a:rPr>
            <a:t>Cloud Functions / Kubernetes</a:t>
          </a:r>
          <a:r>
            <a:rPr lang="en-US" sz="1100" kern="1200" dirty="0">
              <a:latin typeface="Arial"/>
              <a:cs typeface="Arial"/>
            </a:rPr>
            <a:t> → Event-driven task execution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 dirty="0">
              <a:latin typeface="Arial"/>
              <a:cs typeface="Arial"/>
            </a:rPr>
            <a:t>API Integrations</a:t>
          </a:r>
          <a:r>
            <a:rPr lang="en-US" sz="1100" kern="1200" dirty="0">
              <a:latin typeface="Arial"/>
              <a:cs typeface="Arial"/>
            </a:rPr>
            <a:t> → CRM, Ad Channels, Analytics</a:t>
          </a:r>
        </a:p>
      </dsp:txBody>
      <dsp:txXfrm>
        <a:off x="0" y="1401649"/>
        <a:ext cx="8777287" cy="1143450"/>
      </dsp:txXfrm>
    </dsp:sp>
    <dsp:sp modelId="{4BF98AA9-584A-46C6-A3C6-7441FA107AB9}">
      <dsp:nvSpPr>
        <dsp:cNvPr id="0" name=""/>
        <dsp:cNvSpPr/>
      </dsp:nvSpPr>
      <dsp:spPr>
        <a:xfrm>
          <a:off x="438864" y="1239289"/>
          <a:ext cx="6144100" cy="324720"/>
        </a:xfrm>
        <a:prstGeom prst="roundRect">
          <a:avLst/>
        </a:prstGeom>
        <a:solidFill>
          <a:schemeClr val="accent3">
            <a:hueOff val="-3896889"/>
            <a:satOff val="-4547"/>
            <a:lumOff val="103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232" tIns="0" rIns="232232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Arial"/>
              <a:cs typeface="Arial"/>
            </a:rPr>
            <a:t> </a:t>
          </a:r>
          <a:r>
            <a:rPr lang="en-US" sz="1100" b="1" kern="1200">
              <a:latin typeface="Arial"/>
              <a:cs typeface="Arial"/>
            </a:rPr>
            <a:t>Tech Building Blocks</a:t>
          </a:r>
          <a:endParaRPr lang="en-US" sz="1100" kern="1200">
            <a:latin typeface="Arial"/>
            <a:cs typeface="Arial"/>
          </a:endParaRPr>
        </a:p>
      </dsp:txBody>
      <dsp:txXfrm>
        <a:off x="454716" y="1255141"/>
        <a:ext cx="6112396" cy="293016"/>
      </dsp:txXfrm>
    </dsp:sp>
    <dsp:sp modelId="{9A38E51D-BFB5-4508-A1AE-E5FC6743C2B2}">
      <dsp:nvSpPr>
        <dsp:cNvPr id="0" name=""/>
        <dsp:cNvSpPr/>
      </dsp:nvSpPr>
      <dsp:spPr>
        <a:xfrm>
          <a:off x="0" y="2766859"/>
          <a:ext cx="8777287" cy="1143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-7793778"/>
              <a:satOff val="-9094"/>
              <a:lumOff val="207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1215" tIns="229108" rIns="681215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>
              <a:latin typeface="Arial"/>
              <a:cs typeface="Arial"/>
            </a:rPr>
            <a:t>Receive Input</a:t>
          </a:r>
          <a:r>
            <a:rPr lang="en-US" sz="1100" kern="1200">
              <a:latin typeface="Arial"/>
              <a:cs typeface="Arial"/>
            </a:rPr>
            <a:t> (campaign brief, audience data)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>
              <a:latin typeface="Arial"/>
              <a:cs typeface="Arial"/>
            </a:rPr>
            <a:t>Planner decomposes</a:t>
          </a:r>
          <a:r>
            <a:rPr lang="en-US" sz="1100" kern="1200">
              <a:latin typeface="Arial"/>
              <a:cs typeface="Arial"/>
            </a:rPr>
            <a:t> → (script, design, assets, channel mapping)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>
              <a:latin typeface="Arial"/>
              <a:cs typeface="Arial"/>
            </a:rPr>
            <a:t>Agents execute</a:t>
          </a:r>
          <a:r>
            <a:rPr lang="en-US" sz="1100" kern="1200">
              <a:latin typeface="Arial"/>
              <a:cs typeface="Arial"/>
            </a:rPr>
            <a:t> tasks in parallel / sequence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>
              <a:latin typeface="Arial"/>
              <a:cs typeface="Arial"/>
            </a:rPr>
            <a:t>Output</a:t>
          </a:r>
          <a:r>
            <a:rPr lang="en-US" sz="1100" kern="1200">
              <a:latin typeface="Arial"/>
              <a:cs typeface="Arial"/>
            </a:rPr>
            <a:t> → creatives + distribution APIs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>
              <a:latin typeface="Arial"/>
              <a:cs typeface="Arial"/>
            </a:rPr>
            <a:t>Feedback Loop</a:t>
          </a:r>
          <a:r>
            <a:rPr lang="en-US" sz="1100" kern="1200">
              <a:latin typeface="Arial"/>
              <a:cs typeface="Arial"/>
            </a:rPr>
            <a:t> → performance metrics → retraining / prompts</a:t>
          </a:r>
          <a:endParaRPr lang="en-US" sz="1100" kern="1200"/>
        </a:p>
      </dsp:txBody>
      <dsp:txXfrm>
        <a:off x="0" y="2766859"/>
        <a:ext cx="8777287" cy="1143450"/>
      </dsp:txXfrm>
    </dsp:sp>
    <dsp:sp modelId="{278D1938-D550-4832-98DD-258D04E6627D}">
      <dsp:nvSpPr>
        <dsp:cNvPr id="0" name=""/>
        <dsp:cNvSpPr/>
      </dsp:nvSpPr>
      <dsp:spPr>
        <a:xfrm>
          <a:off x="438864" y="2604499"/>
          <a:ext cx="6144100" cy="324720"/>
        </a:xfrm>
        <a:prstGeom prst="roundRect">
          <a:avLst/>
        </a:prstGeom>
        <a:solidFill>
          <a:schemeClr val="accent3">
            <a:hueOff val="-7793778"/>
            <a:satOff val="-9094"/>
            <a:lumOff val="207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232" tIns="0" rIns="232232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Arial"/>
              <a:cs typeface="Arial"/>
            </a:rPr>
            <a:t> </a:t>
          </a:r>
          <a:r>
            <a:rPr lang="en-US" sz="1100" b="1" kern="1200">
              <a:latin typeface="Arial"/>
              <a:cs typeface="Arial"/>
            </a:rPr>
            <a:t>Execution Flow</a:t>
          </a:r>
          <a:endParaRPr lang="en-US" sz="1100" kern="1200">
            <a:latin typeface="Arial"/>
            <a:cs typeface="Arial"/>
          </a:endParaRPr>
        </a:p>
      </dsp:txBody>
      <dsp:txXfrm>
        <a:off x="454716" y="2620351"/>
        <a:ext cx="6112396" cy="29301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DFE922-DC96-4A2B-85A7-DA39666E2478}">
      <dsp:nvSpPr>
        <dsp:cNvPr id="0" name=""/>
        <dsp:cNvSpPr/>
      </dsp:nvSpPr>
      <dsp:spPr>
        <a:xfrm>
          <a:off x="6911" y="392671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Inputs:</a:t>
          </a:r>
          <a:endParaRPr lang="en-US" sz="1500" kern="1200"/>
        </a:p>
      </dsp:txBody>
      <dsp:txXfrm>
        <a:off x="21429" y="407189"/>
        <a:ext cx="1953648" cy="466635"/>
      </dsp:txXfrm>
    </dsp:sp>
    <dsp:sp modelId="{38B01DF5-7BED-48F8-A82F-92CA666BB935}">
      <dsp:nvSpPr>
        <dsp:cNvPr id="0" name=""/>
        <dsp:cNvSpPr/>
      </dsp:nvSpPr>
      <dsp:spPr>
        <a:xfrm rot="5400000">
          <a:off x="954881" y="931714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49C387-0C65-4DC0-A69F-6FDA51FAA681}">
      <dsp:nvSpPr>
        <dsp:cNvPr id="0" name=""/>
        <dsp:cNvSpPr/>
      </dsp:nvSpPr>
      <dsp:spPr>
        <a:xfrm>
          <a:off x="6911" y="1061827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venir Next LT Pro"/>
            </a:rPr>
            <a:t> </a:t>
          </a:r>
          <a:r>
            <a:rPr lang="en-US" sz="1000" kern="1200"/>
            <a:t>Script (from Scripting Agent)</a:t>
          </a:r>
        </a:p>
      </dsp:txBody>
      <dsp:txXfrm>
        <a:off x="21429" y="1076345"/>
        <a:ext cx="1953648" cy="466635"/>
      </dsp:txXfrm>
    </dsp:sp>
    <dsp:sp modelId="{45A33420-4AE5-4074-9AA8-0F8A5BB2633D}">
      <dsp:nvSpPr>
        <dsp:cNvPr id="0" name=""/>
        <dsp:cNvSpPr/>
      </dsp:nvSpPr>
      <dsp:spPr>
        <a:xfrm rot="5400000">
          <a:off x="954881" y="1600870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779378"/>
            <a:satOff val="-909"/>
            <a:lumOff val="20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116BB9-1914-45DE-A9B0-2DF16757E2E7}">
      <dsp:nvSpPr>
        <dsp:cNvPr id="0" name=""/>
        <dsp:cNvSpPr/>
      </dsp:nvSpPr>
      <dsp:spPr>
        <a:xfrm>
          <a:off x="6911" y="1730983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746115"/>
            <a:satOff val="4791"/>
            <a:lumOff val="498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746115"/>
              <a:satOff val="4791"/>
              <a:lumOff val="4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venir Next LT Pro"/>
            </a:rPr>
            <a:t> </a:t>
          </a:r>
          <a:r>
            <a:rPr lang="en-US" sz="1000" kern="1200"/>
            <a:t>Brand Guidelines (color, logo, tone)</a:t>
          </a:r>
        </a:p>
      </dsp:txBody>
      <dsp:txXfrm>
        <a:off x="21429" y="1745501"/>
        <a:ext cx="1953648" cy="466635"/>
      </dsp:txXfrm>
    </dsp:sp>
    <dsp:sp modelId="{48DE265A-72F6-46E6-AAE6-DB3AAC8FC5B2}">
      <dsp:nvSpPr>
        <dsp:cNvPr id="0" name=""/>
        <dsp:cNvSpPr/>
      </dsp:nvSpPr>
      <dsp:spPr>
        <a:xfrm rot="5400000">
          <a:off x="954881" y="2270026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1558756"/>
            <a:satOff val="-1819"/>
            <a:lumOff val="415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D72F73-1262-45CD-A6A3-0A1A663636A7}">
      <dsp:nvSpPr>
        <dsp:cNvPr id="0" name=""/>
        <dsp:cNvSpPr/>
      </dsp:nvSpPr>
      <dsp:spPr>
        <a:xfrm>
          <a:off x="6911" y="2400139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1492230"/>
            <a:satOff val="9583"/>
            <a:lumOff val="99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1492230"/>
              <a:satOff val="9583"/>
              <a:lumOff val="99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venir Next LT Pro"/>
            </a:rPr>
            <a:t> </a:t>
          </a:r>
          <a:r>
            <a:rPr lang="en-US" sz="1000" kern="1200"/>
            <a:t>Persona Data (from CRM/Audience Layer)</a:t>
          </a:r>
          <a:endParaRPr lang="en-US" sz="1000" b="0" kern="1200">
            <a:latin typeface="Avenir Next LT Pro"/>
          </a:endParaRPr>
        </a:p>
      </dsp:txBody>
      <dsp:txXfrm>
        <a:off x="21429" y="2414657"/>
        <a:ext cx="1953648" cy="466635"/>
      </dsp:txXfrm>
    </dsp:sp>
    <dsp:sp modelId="{86BD5E37-D75B-4B7E-9D25-2636E4BB9939}">
      <dsp:nvSpPr>
        <dsp:cNvPr id="0" name=""/>
        <dsp:cNvSpPr/>
      </dsp:nvSpPr>
      <dsp:spPr>
        <a:xfrm>
          <a:off x="2267171" y="392671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hueOff val="-2597926"/>
            <a:satOff val="-3031"/>
            <a:lumOff val="69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Processing Stack (inside the Agent):</a:t>
          </a:r>
          <a:endParaRPr lang="en-US" sz="1500" kern="1200"/>
        </a:p>
      </dsp:txBody>
      <dsp:txXfrm>
        <a:off x="2281689" y="407189"/>
        <a:ext cx="1953648" cy="466635"/>
      </dsp:txXfrm>
    </dsp:sp>
    <dsp:sp modelId="{35762FD4-5124-4590-8DFA-B89426B897EC}">
      <dsp:nvSpPr>
        <dsp:cNvPr id="0" name=""/>
        <dsp:cNvSpPr/>
      </dsp:nvSpPr>
      <dsp:spPr>
        <a:xfrm rot="5400000">
          <a:off x="3215142" y="931714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2338133"/>
            <a:satOff val="-2728"/>
            <a:lumOff val="623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D73EA3-3E1C-4538-8C43-9DAA6963EDD5}">
      <dsp:nvSpPr>
        <dsp:cNvPr id="0" name=""/>
        <dsp:cNvSpPr/>
      </dsp:nvSpPr>
      <dsp:spPr>
        <a:xfrm>
          <a:off x="2267171" y="1061827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2238345"/>
            <a:satOff val="14374"/>
            <a:lumOff val="1494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2238345"/>
              <a:satOff val="14374"/>
              <a:lumOff val="149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Prompt Compiler</a:t>
          </a:r>
          <a:r>
            <a:rPr lang="en-US" sz="1000" kern="1200"/>
            <a:t> → merges script + persona + style tokens</a:t>
          </a:r>
        </a:p>
      </dsp:txBody>
      <dsp:txXfrm>
        <a:off x="2281689" y="1076345"/>
        <a:ext cx="1953648" cy="466635"/>
      </dsp:txXfrm>
    </dsp:sp>
    <dsp:sp modelId="{EFDC7409-6F05-4BED-B1D7-860950528D60}">
      <dsp:nvSpPr>
        <dsp:cNvPr id="0" name=""/>
        <dsp:cNvSpPr/>
      </dsp:nvSpPr>
      <dsp:spPr>
        <a:xfrm rot="5400000">
          <a:off x="3215142" y="1600870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3117511"/>
            <a:satOff val="-3638"/>
            <a:lumOff val="831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5B1AAE-CFCF-4CF3-9945-582384B4AFE7}">
      <dsp:nvSpPr>
        <dsp:cNvPr id="0" name=""/>
        <dsp:cNvSpPr/>
      </dsp:nvSpPr>
      <dsp:spPr>
        <a:xfrm>
          <a:off x="2267171" y="1730983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2984460"/>
            <a:satOff val="19166"/>
            <a:lumOff val="1992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2984460"/>
              <a:satOff val="19166"/>
              <a:lumOff val="19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Model Router</a:t>
          </a:r>
          <a:r>
            <a:rPr lang="en-US" sz="1000" kern="1200" dirty="0"/>
            <a:t> → chooses best model (Sora, Veo, Runway, SDXL, internal models)</a:t>
          </a:r>
        </a:p>
      </dsp:txBody>
      <dsp:txXfrm>
        <a:off x="2281689" y="1745501"/>
        <a:ext cx="1953648" cy="466635"/>
      </dsp:txXfrm>
    </dsp:sp>
    <dsp:sp modelId="{57C95F08-8D27-458F-BB1F-87909DDB7D00}">
      <dsp:nvSpPr>
        <dsp:cNvPr id="0" name=""/>
        <dsp:cNvSpPr/>
      </dsp:nvSpPr>
      <dsp:spPr>
        <a:xfrm rot="5400000">
          <a:off x="3215142" y="2270026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3896889"/>
            <a:satOff val="-4547"/>
            <a:lumOff val="1039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11641D-E1E4-46E7-B3F8-1F598CEB9811}">
      <dsp:nvSpPr>
        <dsp:cNvPr id="0" name=""/>
        <dsp:cNvSpPr/>
      </dsp:nvSpPr>
      <dsp:spPr>
        <a:xfrm>
          <a:off x="2267171" y="2400139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3730575"/>
            <a:satOff val="23957"/>
            <a:lumOff val="249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3730575"/>
              <a:satOff val="23957"/>
              <a:lumOff val="2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Customization Layer</a:t>
          </a:r>
          <a:r>
            <a:rPr lang="en-US" sz="1000" kern="1200"/>
            <a:t> → </a:t>
          </a:r>
          <a:r>
            <a:rPr lang="en-US" sz="1000" kern="1200" err="1"/>
            <a:t>LoRAs</a:t>
          </a:r>
          <a:r>
            <a:rPr lang="en-US" sz="1000" kern="1200"/>
            <a:t>, </a:t>
          </a:r>
          <a:r>
            <a:rPr lang="en-US" sz="1000" kern="1200" err="1"/>
            <a:t>ControlNets</a:t>
          </a:r>
          <a:r>
            <a:rPr lang="en-US" sz="1000" kern="1200"/>
            <a:t>, inpainting, background swap</a:t>
          </a:r>
        </a:p>
      </dsp:txBody>
      <dsp:txXfrm>
        <a:off x="2281689" y="2414657"/>
        <a:ext cx="1953648" cy="466635"/>
      </dsp:txXfrm>
    </dsp:sp>
    <dsp:sp modelId="{7FB0267E-5DAB-4EE6-82C7-04ABDF29CDD6}">
      <dsp:nvSpPr>
        <dsp:cNvPr id="0" name=""/>
        <dsp:cNvSpPr/>
      </dsp:nvSpPr>
      <dsp:spPr>
        <a:xfrm rot="5400000">
          <a:off x="3215142" y="2939182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4676267"/>
            <a:satOff val="-5456"/>
            <a:lumOff val="1247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EDBEC3-0826-41AD-9826-656186DF5D16}">
      <dsp:nvSpPr>
        <dsp:cNvPr id="0" name=""/>
        <dsp:cNvSpPr/>
      </dsp:nvSpPr>
      <dsp:spPr>
        <a:xfrm>
          <a:off x="2267171" y="3069295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4476691"/>
            <a:satOff val="28748"/>
            <a:lumOff val="2988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4476691"/>
              <a:satOff val="28748"/>
              <a:lumOff val="29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/>
            <a:t>Post-processing</a:t>
          </a:r>
          <a:r>
            <a:rPr lang="en-US" sz="1000" kern="1200"/>
            <a:t> → Quality filter, watermark/logo </a:t>
          </a:r>
          <a:r>
            <a:rPr lang="en-US" sz="1000" b="0" kern="1200">
              <a:latin typeface="Avenir Next LT Pro"/>
            </a:rPr>
            <a:t>injection</a:t>
          </a:r>
        </a:p>
      </dsp:txBody>
      <dsp:txXfrm>
        <a:off x="2281689" y="3083813"/>
        <a:ext cx="1953648" cy="466635"/>
      </dsp:txXfrm>
    </dsp:sp>
    <dsp:sp modelId="{CF2EA625-68EF-4E20-AFAA-62B15AC2619F}">
      <dsp:nvSpPr>
        <dsp:cNvPr id="0" name=""/>
        <dsp:cNvSpPr/>
      </dsp:nvSpPr>
      <dsp:spPr>
        <a:xfrm>
          <a:off x="4527431" y="392671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hueOff val="-5195852"/>
            <a:satOff val="-6063"/>
            <a:lumOff val="138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Avenir Next LT Pro"/>
            </a:rPr>
            <a:t>Outputs</a:t>
          </a:r>
          <a:r>
            <a:rPr lang="en-US" sz="1500" b="1" kern="1200"/>
            <a:t>:</a:t>
          </a:r>
          <a:endParaRPr lang="en-US" sz="1500" kern="1200"/>
        </a:p>
      </dsp:txBody>
      <dsp:txXfrm>
        <a:off x="4541949" y="407189"/>
        <a:ext cx="1953648" cy="466635"/>
      </dsp:txXfrm>
    </dsp:sp>
    <dsp:sp modelId="{668EA885-FACC-42CF-AE5F-D14E45EE535B}">
      <dsp:nvSpPr>
        <dsp:cNvPr id="0" name=""/>
        <dsp:cNvSpPr/>
      </dsp:nvSpPr>
      <dsp:spPr>
        <a:xfrm rot="5400000">
          <a:off x="5475402" y="931714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5455644"/>
            <a:satOff val="-6366"/>
            <a:lumOff val="1455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9CEEDD-9183-4329-AC89-3C75AC66DBA9}">
      <dsp:nvSpPr>
        <dsp:cNvPr id="0" name=""/>
        <dsp:cNvSpPr/>
      </dsp:nvSpPr>
      <dsp:spPr>
        <a:xfrm>
          <a:off x="4527431" y="1061827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5222805"/>
            <a:satOff val="33540"/>
            <a:lumOff val="34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5222805"/>
              <a:satOff val="33540"/>
              <a:lumOff val="34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venir Next LT Pro"/>
            </a:rPr>
            <a:t> </a:t>
          </a:r>
          <a:r>
            <a:rPr lang="en-US" sz="1000" kern="1200"/>
            <a:t>Personalized videos/images</a:t>
          </a:r>
        </a:p>
      </dsp:txBody>
      <dsp:txXfrm>
        <a:off x="4541949" y="1076345"/>
        <a:ext cx="1953648" cy="466635"/>
      </dsp:txXfrm>
    </dsp:sp>
    <dsp:sp modelId="{56AC0A48-F196-4E8D-9E51-9B7CE9983FFA}">
      <dsp:nvSpPr>
        <dsp:cNvPr id="0" name=""/>
        <dsp:cNvSpPr/>
      </dsp:nvSpPr>
      <dsp:spPr>
        <a:xfrm rot="5400000">
          <a:off x="5475402" y="1600870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6235023"/>
            <a:satOff val="-7275"/>
            <a:lumOff val="1662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E5F51F-77FB-4E31-B189-44DE7859AF14}">
      <dsp:nvSpPr>
        <dsp:cNvPr id="0" name=""/>
        <dsp:cNvSpPr/>
      </dsp:nvSpPr>
      <dsp:spPr>
        <a:xfrm>
          <a:off x="4527431" y="1730983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5968921"/>
            <a:satOff val="38331"/>
            <a:lumOff val="3984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5968921"/>
              <a:satOff val="38331"/>
              <a:lumOff val="39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latin typeface="Avenir Next LT Pro"/>
            </a:rPr>
            <a:t> </a:t>
          </a:r>
          <a:r>
            <a:rPr lang="en-US" sz="1000" kern="1200"/>
            <a:t>Format variants (16:9, 9:16, etc.)</a:t>
          </a:r>
        </a:p>
      </dsp:txBody>
      <dsp:txXfrm>
        <a:off x="4541949" y="1745501"/>
        <a:ext cx="1953648" cy="466635"/>
      </dsp:txXfrm>
    </dsp:sp>
    <dsp:sp modelId="{15B5C811-1236-4813-9530-44FBBAD79008}">
      <dsp:nvSpPr>
        <dsp:cNvPr id="0" name=""/>
        <dsp:cNvSpPr/>
      </dsp:nvSpPr>
      <dsp:spPr>
        <a:xfrm rot="5400000">
          <a:off x="5475402" y="2270026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7014400"/>
            <a:satOff val="-8185"/>
            <a:lumOff val="1870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F2FAA2-4599-4563-8D14-CA79505C46CE}">
      <dsp:nvSpPr>
        <dsp:cNvPr id="0" name=""/>
        <dsp:cNvSpPr/>
      </dsp:nvSpPr>
      <dsp:spPr>
        <a:xfrm>
          <a:off x="4527431" y="2400139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6715035"/>
            <a:satOff val="43123"/>
            <a:lumOff val="4482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6715035"/>
              <a:satOff val="43123"/>
              <a:lumOff val="448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 Multi-lingual/localized </a:t>
          </a:r>
          <a:r>
            <a:rPr lang="en-US" sz="1000" b="0" kern="1200">
              <a:latin typeface="Avenir Next LT Pro"/>
            </a:rPr>
            <a:t>assets</a:t>
          </a:r>
        </a:p>
      </dsp:txBody>
      <dsp:txXfrm>
        <a:off x="4541949" y="2414657"/>
        <a:ext cx="1953648" cy="466635"/>
      </dsp:txXfrm>
    </dsp:sp>
    <dsp:sp modelId="{968F3808-99F6-4D2A-96FC-D4B284E45B9C}">
      <dsp:nvSpPr>
        <dsp:cNvPr id="0" name=""/>
        <dsp:cNvSpPr/>
      </dsp:nvSpPr>
      <dsp:spPr>
        <a:xfrm>
          <a:off x="6787691" y="392671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hueOff val="-7793778"/>
            <a:satOff val="-9094"/>
            <a:lumOff val="207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Avenir Next LT Pro"/>
            </a:rPr>
            <a:t>Feedback</a:t>
          </a:r>
          <a:r>
            <a:rPr lang="en-US" sz="1500" b="1" kern="1200"/>
            <a:t> Loop:</a:t>
          </a:r>
          <a:endParaRPr lang="en-US" sz="1500" kern="1200"/>
        </a:p>
      </dsp:txBody>
      <dsp:txXfrm>
        <a:off x="6802209" y="407189"/>
        <a:ext cx="1953648" cy="466635"/>
      </dsp:txXfrm>
    </dsp:sp>
    <dsp:sp modelId="{BAABC739-F78D-4AC4-9895-2CB0C6DE2B9D}">
      <dsp:nvSpPr>
        <dsp:cNvPr id="0" name=""/>
        <dsp:cNvSpPr/>
      </dsp:nvSpPr>
      <dsp:spPr>
        <a:xfrm rot="5400000">
          <a:off x="7735662" y="931714"/>
          <a:ext cx="86742" cy="86742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hueOff val="-7793778"/>
            <a:satOff val="-9094"/>
            <a:lumOff val="2078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25F178-ACAB-43B6-95A1-938651B65BAA}">
      <dsp:nvSpPr>
        <dsp:cNvPr id="0" name=""/>
        <dsp:cNvSpPr/>
      </dsp:nvSpPr>
      <dsp:spPr>
        <a:xfrm>
          <a:off x="6787691" y="1061827"/>
          <a:ext cx="1982684" cy="495671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-7461151"/>
            <a:satOff val="47914"/>
            <a:lumOff val="498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-7461151"/>
              <a:satOff val="47914"/>
              <a:lumOff val="498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Engagement metrics (CTR, watch time, shares) → Auto fine-tuning</a:t>
          </a:r>
        </a:p>
      </dsp:txBody>
      <dsp:txXfrm>
        <a:off x="6802209" y="1076345"/>
        <a:ext cx="1953648" cy="46663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4E2FD4-07B7-4D07-A1A1-75B7AEE3A995}">
      <dsp:nvSpPr>
        <dsp:cNvPr id="0" name=""/>
        <dsp:cNvSpPr/>
      </dsp:nvSpPr>
      <dsp:spPr>
        <a:xfrm>
          <a:off x="1850" y="438061"/>
          <a:ext cx="2254048" cy="90161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l" defTabSz="755650" rtl="0">
            <a:lnSpc>
              <a:spcPct val="114999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700" kern="1200">
              <a:latin typeface="Arial"/>
              <a:cs typeface="Arial"/>
            </a:rPr>
            <a:t>40M creatives delivered</a:t>
          </a:r>
          <a:endParaRPr lang="en-US" sz="1700" kern="1200">
            <a:latin typeface="Arial"/>
            <a:cs typeface="Arial"/>
          </a:endParaRPr>
        </a:p>
      </dsp:txBody>
      <dsp:txXfrm>
        <a:off x="452660" y="438061"/>
        <a:ext cx="1352429" cy="901619"/>
      </dsp:txXfrm>
    </dsp:sp>
    <dsp:sp modelId="{626A336D-E0DB-4DD2-AE6C-58C5263CA382}">
      <dsp:nvSpPr>
        <dsp:cNvPr id="0" name=""/>
        <dsp:cNvSpPr/>
      </dsp:nvSpPr>
      <dsp:spPr>
        <a:xfrm>
          <a:off x="2030493" y="438061"/>
          <a:ext cx="2254048" cy="901619"/>
        </a:xfrm>
        <a:prstGeom prst="chevron">
          <a:avLst/>
        </a:prstGeom>
        <a:solidFill>
          <a:schemeClr val="accent3">
            <a:hueOff val="-3896889"/>
            <a:satOff val="-4547"/>
            <a:lumOff val="103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l" defTabSz="755650">
            <a:lnSpc>
              <a:spcPct val="114999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700" kern="1200">
              <a:latin typeface="Arial"/>
              <a:cs typeface="Arial"/>
            </a:rPr>
            <a:t>40% CTR uplift</a:t>
          </a:r>
          <a:endParaRPr lang="en-US" sz="1700" kern="1200">
            <a:latin typeface="Arial"/>
            <a:cs typeface="Arial"/>
          </a:endParaRPr>
        </a:p>
      </dsp:txBody>
      <dsp:txXfrm>
        <a:off x="2481303" y="438061"/>
        <a:ext cx="1352429" cy="901619"/>
      </dsp:txXfrm>
    </dsp:sp>
    <dsp:sp modelId="{A9C22CCA-D2DA-4390-BCF6-D28853FBB3D7}">
      <dsp:nvSpPr>
        <dsp:cNvPr id="0" name=""/>
        <dsp:cNvSpPr/>
      </dsp:nvSpPr>
      <dsp:spPr>
        <a:xfrm>
          <a:off x="4059136" y="438061"/>
          <a:ext cx="2254048" cy="901619"/>
        </a:xfrm>
        <a:prstGeom prst="chevron">
          <a:avLst/>
        </a:prstGeom>
        <a:solidFill>
          <a:schemeClr val="accent3">
            <a:hueOff val="-7793778"/>
            <a:satOff val="-9094"/>
            <a:lumOff val="207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l" defTabSz="755650">
            <a:lnSpc>
              <a:spcPct val="114999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700" kern="1200" dirty="0">
              <a:latin typeface="Arial"/>
              <a:cs typeface="Arial"/>
            </a:rPr>
            <a:t>10% increase in renewals</a:t>
          </a:r>
          <a:endParaRPr lang="en-US" sz="1700" kern="1200" dirty="0">
            <a:latin typeface="Arial"/>
            <a:cs typeface="Arial"/>
          </a:endParaRPr>
        </a:p>
      </dsp:txBody>
      <dsp:txXfrm>
        <a:off x="4509946" y="438061"/>
        <a:ext cx="1352429" cy="90161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4E2FD4-07B7-4D07-A1A1-75B7AEE3A995}">
      <dsp:nvSpPr>
        <dsp:cNvPr id="0" name=""/>
        <dsp:cNvSpPr/>
      </dsp:nvSpPr>
      <dsp:spPr>
        <a:xfrm>
          <a:off x="2155" y="686788"/>
          <a:ext cx="2626339" cy="105053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l" defTabSz="444500" rtl="0">
            <a:lnSpc>
              <a:spcPct val="114999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000" b="1" kern="1200">
              <a:latin typeface="Avenir Next LT Pro"/>
            </a:rPr>
            <a:t> </a:t>
          </a:r>
          <a:r>
            <a:rPr lang="en" sz="1000" b="1" kern="1200"/>
            <a:t>44% Conversions </a:t>
          </a:r>
          <a:r>
            <a:rPr lang="en" sz="1000" b="1" kern="1200">
              <a:latin typeface="Avenir Next LT Pro"/>
              <a:cs typeface="Arial"/>
            </a:rPr>
            <a:t>Upliftment</a:t>
          </a:r>
          <a:endParaRPr lang="en-US" sz="1000" kern="1200">
            <a:latin typeface="Arial"/>
            <a:cs typeface="Arial"/>
          </a:endParaRPr>
        </a:p>
      </dsp:txBody>
      <dsp:txXfrm>
        <a:off x="527423" y="686788"/>
        <a:ext cx="1575804" cy="1050535"/>
      </dsp:txXfrm>
    </dsp:sp>
    <dsp:sp modelId="{626A336D-E0DB-4DD2-AE6C-58C5263CA382}">
      <dsp:nvSpPr>
        <dsp:cNvPr id="0" name=""/>
        <dsp:cNvSpPr/>
      </dsp:nvSpPr>
      <dsp:spPr>
        <a:xfrm>
          <a:off x="2365861" y="686788"/>
          <a:ext cx="2626339" cy="105053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l" defTabSz="444500" rtl="0">
            <a:lnSpc>
              <a:spcPct val="114999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000" b="1" kern="1200">
              <a:latin typeface="Avenir Next LT Pro"/>
            </a:rPr>
            <a:t> </a:t>
          </a:r>
          <a:r>
            <a:rPr lang="en" sz="1000" b="1" kern="1200"/>
            <a:t>10X Lift in Same-Day Registrations</a:t>
          </a:r>
          <a:endParaRPr lang="en-US" sz="1000" kern="1200">
            <a:latin typeface="Arial"/>
            <a:cs typeface="Arial"/>
          </a:endParaRPr>
        </a:p>
      </dsp:txBody>
      <dsp:txXfrm>
        <a:off x="2891129" y="686788"/>
        <a:ext cx="1575804" cy="1050535"/>
      </dsp:txXfrm>
    </dsp:sp>
    <dsp:sp modelId="{A9C22CCA-D2DA-4390-BCF6-D28853FBB3D7}">
      <dsp:nvSpPr>
        <dsp:cNvPr id="0" name=""/>
        <dsp:cNvSpPr/>
      </dsp:nvSpPr>
      <dsp:spPr>
        <a:xfrm>
          <a:off x="4729566" y="686788"/>
          <a:ext cx="2626339" cy="105053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l" defTabSz="444500" rtl="0">
            <a:lnSpc>
              <a:spcPct val="114999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000" b="1" kern="1200">
              <a:latin typeface="Avenir Next LT Pro"/>
            </a:rPr>
            <a:t> </a:t>
          </a:r>
          <a:r>
            <a:rPr lang="en" sz="1000" b="1" kern="1200"/>
            <a:t>Enhanced Customer Engagement</a:t>
          </a:r>
          <a:endParaRPr lang="en-US" sz="1000" kern="1200">
            <a:latin typeface="Arial"/>
            <a:cs typeface="Arial"/>
          </a:endParaRPr>
        </a:p>
      </dsp:txBody>
      <dsp:txXfrm>
        <a:off x="5254834" y="686788"/>
        <a:ext cx="1575804" cy="1050535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C22CCA-D2DA-4390-BCF6-D28853FBB3D7}">
      <dsp:nvSpPr>
        <dsp:cNvPr id="0" name=""/>
        <dsp:cNvSpPr/>
      </dsp:nvSpPr>
      <dsp:spPr>
        <a:xfrm>
          <a:off x="1716" y="812932"/>
          <a:ext cx="2090872" cy="836348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l" defTabSz="844550" rtl="0">
            <a:lnSpc>
              <a:spcPct val="114999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900" kern="1200">
              <a:latin typeface="Avenir Next LT Pro"/>
            </a:rPr>
            <a:t>Features</a:t>
          </a:r>
          <a:endParaRPr lang="en-US" sz="1900" kern="1200">
            <a:latin typeface="Arial"/>
            <a:cs typeface="Arial"/>
          </a:endParaRPr>
        </a:p>
      </dsp:txBody>
      <dsp:txXfrm>
        <a:off x="419890" y="812932"/>
        <a:ext cx="1254524" cy="836348"/>
      </dsp:txXfrm>
    </dsp:sp>
    <dsp:sp modelId="{C0D62787-CFBC-46EB-9243-94E81D8C3839}">
      <dsp:nvSpPr>
        <dsp:cNvPr id="0" name=""/>
        <dsp:cNvSpPr/>
      </dsp:nvSpPr>
      <dsp:spPr>
        <a:xfrm>
          <a:off x="1883501" y="812932"/>
          <a:ext cx="2090872" cy="836348"/>
        </a:xfrm>
        <a:prstGeom prst="chevron">
          <a:avLst/>
        </a:prstGeom>
        <a:solidFill>
          <a:schemeClr val="accent3">
            <a:hueOff val="-3896889"/>
            <a:satOff val="-4547"/>
            <a:lumOff val="103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900" kern="1200">
              <a:latin typeface="Avenir Next LT Pro"/>
            </a:rPr>
            <a:t>Systems</a:t>
          </a:r>
          <a:endParaRPr lang="en-US" sz="1900" kern="1200">
            <a:latin typeface="Avenir Next LT Pro"/>
          </a:endParaRPr>
        </a:p>
      </dsp:txBody>
      <dsp:txXfrm>
        <a:off x="2301675" y="812932"/>
        <a:ext cx="1254524" cy="836348"/>
      </dsp:txXfrm>
    </dsp:sp>
    <dsp:sp modelId="{610BAB2C-C626-4E04-A524-518FB49D738D}">
      <dsp:nvSpPr>
        <dsp:cNvPr id="0" name=""/>
        <dsp:cNvSpPr/>
      </dsp:nvSpPr>
      <dsp:spPr>
        <a:xfrm>
          <a:off x="3765286" y="812932"/>
          <a:ext cx="2090872" cy="836348"/>
        </a:xfrm>
        <a:prstGeom prst="chevron">
          <a:avLst/>
        </a:prstGeom>
        <a:solidFill>
          <a:schemeClr val="accent3">
            <a:hueOff val="-7793778"/>
            <a:satOff val="-9094"/>
            <a:lumOff val="207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900" kern="1200"/>
            <a:t>Autonomy</a:t>
          </a:r>
          <a:endParaRPr lang="en-US" sz="1900" kern="1200"/>
        </a:p>
      </dsp:txBody>
      <dsp:txXfrm>
        <a:off x="4183460" y="812932"/>
        <a:ext cx="1254524" cy="8363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98797F-5063-423C-8E7C-9C9CA5988A72}">
      <dsp:nvSpPr>
        <dsp:cNvPr id="0" name=""/>
        <dsp:cNvSpPr/>
      </dsp:nvSpPr>
      <dsp:spPr>
        <a:xfrm rot="16200000">
          <a:off x="-661570" y="662624"/>
          <a:ext cx="4067175" cy="2741925"/>
        </a:xfrm>
        <a:prstGeom prst="flowChartManualOperation">
          <a:avLst/>
        </a:prstGeom>
        <a:solidFill>
          <a:srgbClr val="1560BD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4155" bIns="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2100" kern="1200" dirty="0">
              <a:latin typeface="Roboto Medium"/>
              <a:ea typeface="Roboto Medium"/>
              <a:cs typeface="Roboto Medium"/>
            </a:rPr>
            <a:t> 🎯 Relevance &amp; Personalization</a:t>
          </a:r>
          <a:endParaRPr lang="en-US" sz="2100" kern="120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>
              <a:latin typeface="Avenir Next LT Pro"/>
            </a:rPr>
            <a:t> </a:t>
          </a:r>
          <a:r>
            <a:rPr lang="en" sz="1600" kern="1200">
              <a:latin typeface="Roboto"/>
              <a:ea typeface="Roboto"/>
              <a:cs typeface="Roboto"/>
            </a:rPr>
            <a:t>No Personalization – same message for everyone</a:t>
          </a:r>
          <a:endParaRPr lang="en-US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>
              <a:latin typeface="Avenir Next LT Pro"/>
            </a:rPr>
            <a:t> </a:t>
          </a:r>
          <a:r>
            <a:rPr lang="en" sz="1600" kern="1200">
              <a:latin typeface="Roboto"/>
              <a:ea typeface="Roboto"/>
              <a:cs typeface="Roboto"/>
            </a:rPr>
            <a:t>Ad Fatigue – repetitive creatives reduce CTR by up to 50%</a:t>
          </a:r>
          <a:endParaRPr lang="en-US" sz="1600" kern="1200"/>
        </a:p>
      </dsp:txBody>
      <dsp:txXfrm rot="5400000">
        <a:off x="1055" y="813434"/>
        <a:ext cx="2741925" cy="2440305"/>
      </dsp:txXfrm>
    </dsp:sp>
    <dsp:sp modelId="{DB3CAF15-1B93-4800-8244-D512773173E8}">
      <dsp:nvSpPr>
        <dsp:cNvPr id="0" name=""/>
        <dsp:cNvSpPr/>
      </dsp:nvSpPr>
      <dsp:spPr>
        <a:xfrm rot="16200000">
          <a:off x="2285999" y="662624"/>
          <a:ext cx="4067175" cy="2741925"/>
        </a:xfrm>
        <a:prstGeom prst="flowChartManualOperation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4155" bIns="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Avenir Next LT Pro"/>
            </a:rPr>
            <a:t> </a:t>
          </a:r>
          <a:r>
            <a:rPr lang="en" sz="2100" kern="1200">
              <a:latin typeface="Roboto Medium"/>
              <a:ea typeface="Roboto Medium"/>
              <a:cs typeface="Roboto Medium"/>
            </a:rPr>
            <a:t>📊 Data &amp; Measurement</a:t>
          </a:r>
          <a:endParaRPr lang="en-US" sz="2100" kern="1200">
            <a:latin typeface="Roboto Medium"/>
            <a:ea typeface="Roboto Medium"/>
            <a:cs typeface="Roboto Medium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" sz="1600" kern="1200"/>
            <a:t>Data overload → only </a:t>
          </a:r>
          <a:r>
            <a:rPr lang="en" sz="1600" b="1" kern="1200"/>
            <a:t>40% used effectively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>
              <a:latin typeface="Avenir Next LT Pro"/>
            </a:rPr>
            <a:t> </a:t>
          </a:r>
          <a:r>
            <a:rPr lang="en-US" sz="1600" kern="1200"/>
            <a:t>Attribution confusion → </a:t>
          </a:r>
          <a:r>
            <a:rPr lang="en-US" sz="1600" b="1" kern="1200"/>
            <a:t>60% struggle with conversion drivers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" sz="1600" kern="1200"/>
            <a:t>Latency → ROI drop by </a:t>
          </a:r>
          <a:r>
            <a:rPr lang="en" sz="1600" b="1" kern="1200"/>
            <a:t>20%</a:t>
          </a:r>
        </a:p>
      </dsp:txBody>
      <dsp:txXfrm rot="5400000">
        <a:off x="2948624" y="813434"/>
        <a:ext cx="2741925" cy="2440305"/>
      </dsp:txXfrm>
    </dsp:sp>
    <dsp:sp modelId="{DE3BFFA3-829A-4226-AAB9-3A7AC4639DF2}">
      <dsp:nvSpPr>
        <dsp:cNvPr id="0" name=""/>
        <dsp:cNvSpPr/>
      </dsp:nvSpPr>
      <dsp:spPr>
        <a:xfrm rot="16200000">
          <a:off x="5233570" y="662624"/>
          <a:ext cx="4067175" cy="2741925"/>
        </a:xfrm>
        <a:prstGeom prst="flowChartManualOperation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4155" bIns="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Avenir Next LT Pro"/>
            </a:rPr>
            <a:t> </a:t>
          </a:r>
          <a:r>
            <a:rPr lang="en" sz="2100" kern="1200">
              <a:latin typeface="Roboto Medium"/>
              <a:ea typeface="Roboto Medium"/>
              <a:cs typeface="Roboto Medium"/>
            </a:rPr>
            <a:t>💰Cost &amp; Compliance</a:t>
          </a:r>
          <a:endParaRPr lang="en-US" sz="2100" kern="1200">
            <a:latin typeface="Roboto Medium"/>
            <a:ea typeface="Roboto Medium"/>
            <a:cs typeface="Roboto Medium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>
              <a:latin typeface="Avenir Next LT Pro"/>
            </a:rPr>
            <a:t> </a:t>
          </a:r>
          <a:r>
            <a:rPr lang="en-US" sz="1600" kern="1200"/>
            <a:t>CPC up </a:t>
          </a:r>
          <a:r>
            <a:rPr lang="en-US" sz="1600" b="1" kern="1200"/>
            <a:t>15–20% YoY</a:t>
          </a:r>
          <a:endParaRPr lang="en" sz="1600" kern="120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" sz="1600" kern="1200">
              <a:latin typeface="Avenir Next LT Pro"/>
            </a:rPr>
            <a:t> </a:t>
          </a:r>
          <a:r>
            <a:rPr lang="en" sz="1600" kern="1200"/>
            <a:t>Cookie deprecation → </a:t>
          </a:r>
          <a:r>
            <a:rPr lang="en" sz="1600" b="1" kern="1200"/>
            <a:t>80% drop in tracking accuracy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" sz="1600" kern="1200"/>
            <a:t>Cross-channel complexity → inconsistent messaging</a:t>
          </a:r>
        </a:p>
      </dsp:txBody>
      <dsp:txXfrm rot="5400000">
        <a:off x="5896195" y="813434"/>
        <a:ext cx="2741925" cy="24403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61BF3-4346-435C-9424-119DD699B3BD}">
      <dsp:nvSpPr>
        <dsp:cNvPr id="0" name=""/>
        <dsp:cNvSpPr/>
      </dsp:nvSpPr>
      <dsp:spPr>
        <a:xfrm>
          <a:off x="6790" y="1219899"/>
          <a:ext cx="2029669" cy="1217801"/>
        </a:xfrm>
        <a:prstGeom prst="roundRect">
          <a:avLst>
            <a:gd name="adj" fmla="val 10000"/>
          </a:avLst>
        </a:prstGeom>
        <a:solidFill>
          <a:schemeClr val="accent4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Pain </a:t>
          </a:r>
          <a:br>
            <a:rPr lang="en-US" sz="2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2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(Zero)</a:t>
          </a:r>
        </a:p>
      </dsp:txBody>
      <dsp:txXfrm>
        <a:off x="42458" y="1255567"/>
        <a:ext cx="1958333" cy="1146465"/>
      </dsp:txXfrm>
    </dsp:sp>
    <dsp:sp modelId="{A4AFE6FE-7750-44C5-8F0C-E44EB99D9C0D}">
      <dsp:nvSpPr>
        <dsp:cNvPr id="0" name=""/>
        <dsp:cNvSpPr/>
      </dsp:nvSpPr>
      <dsp:spPr>
        <a:xfrm>
          <a:off x="2239426" y="1577121"/>
          <a:ext cx="430289" cy="503357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239426" y="1677792"/>
        <a:ext cx="301202" cy="302015"/>
      </dsp:txXfrm>
    </dsp:sp>
    <dsp:sp modelId="{95D8B46E-2557-4ECD-9CA5-8573EBF23564}">
      <dsp:nvSpPr>
        <dsp:cNvPr id="0" name=""/>
        <dsp:cNvSpPr/>
      </dsp:nvSpPr>
      <dsp:spPr>
        <a:xfrm>
          <a:off x="2848327" y="1219899"/>
          <a:ext cx="2029669" cy="1217801"/>
        </a:xfrm>
        <a:prstGeom prst="roundRect">
          <a:avLst>
            <a:gd name="adj" fmla="val 10000"/>
          </a:avLst>
        </a:prstGeom>
        <a:solidFill>
          <a:srgbClr val="1560BD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Leap </a:t>
          </a:r>
          <a:br>
            <a:rPr lang="en-US" sz="2200" kern="1200">
              <a:latin typeface="Avenir Next LT Pro"/>
              <a:ea typeface="+mn-ea"/>
              <a:cs typeface="+mn-cs"/>
            </a:rPr>
          </a:br>
          <a:r>
            <a:rPr lang="en-US" sz="2200" b="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(</a:t>
          </a:r>
          <a:r>
            <a:rPr lang="en" sz="2200" b="0" kern="1200">
              <a:solidFill>
                <a:srgbClr val="FFFFFF"/>
              </a:solidFill>
              <a:latin typeface="Inter"/>
              <a:ea typeface="Inter"/>
              <a:cs typeface="+mn-cs"/>
            </a:rPr>
            <a:t>GenAI + The Agentic Shift</a:t>
          </a:r>
          <a:r>
            <a:rPr lang="en-US" sz="2200" b="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)</a:t>
          </a:r>
        </a:p>
      </dsp:txBody>
      <dsp:txXfrm>
        <a:off x="2883995" y="1255567"/>
        <a:ext cx="1958333" cy="1146465"/>
      </dsp:txXfrm>
    </dsp:sp>
    <dsp:sp modelId="{680CB5AA-88E7-4FFC-B7C4-D7F7317895D6}">
      <dsp:nvSpPr>
        <dsp:cNvPr id="0" name=""/>
        <dsp:cNvSpPr/>
      </dsp:nvSpPr>
      <dsp:spPr>
        <a:xfrm>
          <a:off x="5080963" y="1577121"/>
          <a:ext cx="430289" cy="503357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5080963" y="1677792"/>
        <a:ext cx="301202" cy="302015"/>
      </dsp:txXfrm>
    </dsp:sp>
    <dsp:sp modelId="{5FBF990A-40FB-40CE-A8C0-5B16503138B9}">
      <dsp:nvSpPr>
        <dsp:cNvPr id="0" name=""/>
        <dsp:cNvSpPr/>
      </dsp:nvSpPr>
      <dsp:spPr>
        <a:xfrm>
          <a:off x="5689864" y="1219899"/>
          <a:ext cx="2029669" cy="1217801"/>
        </a:xfrm>
        <a:prstGeom prst="roundRect">
          <a:avLst>
            <a:gd name="adj" fmla="val 10000"/>
          </a:avLst>
        </a:prstGeom>
        <a:solidFill>
          <a:schemeClr val="accent3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Outcome </a:t>
          </a:r>
          <a:br>
            <a:rPr lang="en-US" sz="2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</a:br>
          <a:r>
            <a:rPr lang="en-US" sz="22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(Millions)</a:t>
          </a:r>
          <a:endParaRPr lang="en-US" sz="2200" kern="1200">
            <a:solidFill>
              <a:srgbClr val="FFFFFF"/>
            </a:solidFill>
            <a:ea typeface="+mn-ea"/>
            <a:cs typeface="+mn-cs"/>
          </a:endParaRPr>
        </a:p>
      </dsp:txBody>
      <dsp:txXfrm>
        <a:off x="5725532" y="1255567"/>
        <a:ext cx="1958333" cy="11464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4C994-DD24-4272-9E15-0FCB2053C97D}">
      <dsp:nvSpPr>
        <dsp:cNvPr id="0" name=""/>
        <dsp:cNvSpPr/>
      </dsp:nvSpPr>
      <dsp:spPr>
        <a:xfrm>
          <a:off x="2484" y="210411"/>
          <a:ext cx="2492498" cy="2492498"/>
        </a:xfrm>
        <a:prstGeom prst="ellipse">
          <a:avLst/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7170" tIns="21590" rIns="137170" bIns="2159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⏳Campaigns take </a:t>
          </a:r>
          <a:r>
            <a:rPr lang="en-US" sz="1700" b="1" kern="1200" dirty="0"/>
            <a:t>weeks</a:t>
          </a:r>
          <a:r>
            <a:rPr lang="en-US" sz="1700" kern="1200" dirty="0"/>
            <a:t> to plan &amp; launch</a:t>
          </a:r>
        </a:p>
      </dsp:txBody>
      <dsp:txXfrm>
        <a:off x="367502" y="575429"/>
        <a:ext cx="1762462" cy="1762462"/>
      </dsp:txXfrm>
    </dsp:sp>
    <dsp:sp modelId="{20A7472E-1FA4-4FFB-9468-BE297D4300BE}">
      <dsp:nvSpPr>
        <dsp:cNvPr id="0" name=""/>
        <dsp:cNvSpPr/>
      </dsp:nvSpPr>
      <dsp:spPr>
        <a:xfrm>
          <a:off x="1996482" y="210411"/>
          <a:ext cx="2492498" cy="2492498"/>
        </a:xfrm>
        <a:prstGeom prst="ellipse">
          <a:avLst/>
        </a:prstGeom>
        <a:gradFill rotWithShape="0">
          <a:gsLst>
            <a:gs pos="0">
              <a:schemeClr val="accent3">
                <a:alpha val="50000"/>
                <a:hueOff val="-2597926"/>
                <a:satOff val="-3031"/>
                <a:lumOff val="692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-2597926"/>
                <a:satOff val="-3031"/>
                <a:lumOff val="692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-2597926"/>
                <a:satOff val="-3031"/>
                <a:lumOff val="692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7170" tIns="21590" rIns="137170" bIns="2159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Avenir Next LT Pro"/>
            </a:rPr>
            <a:t> </a:t>
          </a:r>
          <a:r>
            <a:rPr lang="en-US" sz="1700" kern="1200"/>
            <a:t>🎨 Creatives are </a:t>
          </a:r>
          <a:r>
            <a:rPr lang="en-US" sz="1700" b="1" kern="1200"/>
            <a:t>generic</a:t>
          </a:r>
          <a:r>
            <a:rPr lang="en-US" sz="1700" kern="1200"/>
            <a:t> — same ad for everyone</a:t>
          </a:r>
        </a:p>
      </dsp:txBody>
      <dsp:txXfrm>
        <a:off x="2361500" y="575429"/>
        <a:ext cx="1762462" cy="1762462"/>
      </dsp:txXfrm>
    </dsp:sp>
    <dsp:sp modelId="{82E9AB8B-9C48-4EC5-B052-52F2FC690FE9}">
      <dsp:nvSpPr>
        <dsp:cNvPr id="0" name=""/>
        <dsp:cNvSpPr/>
      </dsp:nvSpPr>
      <dsp:spPr>
        <a:xfrm>
          <a:off x="3990481" y="210411"/>
          <a:ext cx="2492498" cy="2492498"/>
        </a:xfrm>
        <a:prstGeom prst="ellipse">
          <a:avLst/>
        </a:prstGeom>
        <a:gradFill rotWithShape="0">
          <a:gsLst>
            <a:gs pos="0">
              <a:schemeClr val="accent3">
                <a:alpha val="50000"/>
                <a:hueOff val="-5195852"/>
                <a:satOff val="-6063"/>
                <a:lumOff val="1385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-5195852"/>
                <a:satOff val="-6063"/>
                <a:lumOff val="1385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-5195852"/>
                <a:satOff val="-6063"/>
                <a:lumOff val="1385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7170" tIns="21590" rIns="137170" bIns="2159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📧</a:t>
          </a:r>
          <a:r>
            <a:rPr lang="en-US" sz="1700" kern="1200">
              <a:latin typeface="Avenir Next LT Pro"/>
            </a:rPr>
            <a:t> </a:t>
          </a:r>
          <a:r>
            <a:rPr lang="en-US" sz="1700" kern="1200"/>
            <a:t>Personalization limited to just a </a:t>
          </a:r>
          <a:r>
            <a:rPr lang="en-US" sz="1700" b="1" kern="1200"/>
            <a:t>name in an email</a:t>
          </a:r>
          <a:endParaRPr lang="en-US" sz="1700" kern="1200">
            <a:latin typeface="Avenir Next LT Pro"/>
          </a:endParaRPr>
        </a:p>
      </dsp:txBody>
      <dsp:txXfrm>
        <a:off x="4355499" y="575429"/>
        <a:ext cx="1762462" cy="1762462"/>
      </dsp:txXfrm>
    </dsp:sp>
    <dsp:sp modelId="{2F806A57-A920-4D0D-8FB8-5E062D9686F0}">
      <dsp:nvSpPr>
        <dsp:cNvPr id="0" name=""/>
        <dsp:cNvSpPr/>
      </dsp:nvSpPr>
      <dsp:spPr>
        <a:xfrm>
          <a:off x="5984480" y="210411"/>
          <a:ext cx="2492498" cy="2492498"/>
        </a:xfrm>
        <a:prstGeom prst="ellipse">
          <a:avLst/>
        </a:prstGeom>
        <a:gradFill rotWithShape="0">
          <a:gsLst>
            <a:gs pos="0">
              <a:schemeClr val="accent3">
                <a:alpha val="50000"/>
                <a:hueOff val="-7793778"/>
                <a:satOff val="-9094"/>
                <a:lumOff val="207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-7793778"/>
                <a:satOff val="-9094"/>
                <a:lumOff val="207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-7793778"/>
                <a:satOff val="-9094"/>
                <a:lumOff val="207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7170" tIns="21590" rIns="137170" bIns="2159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/>
            <a:t>👥 Scaling = hiring </a:t>
          </a:r>
          <a:r>
            <a:rPr lang="en-US" sz="1700" b="1" kern="1200"/>
            <a:t>more designers, copywriters, media buyers</a:t>
          </a:r>
          <a:endParaRPr lang="en-US" sz="1700" b="1" kern="1200">
            <a:latin typeface="Avenir Next LT Pro"/>
          </a:endParaRPr>
        </a:p>
      </dsp:txBody>
      <dsp:txXfrm>
        <a:off x="6349498" y="575429"/>
        <a:ext cx="1762462" cy="17624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30C975-8273-4746-9805-6F2099F7616B}">
      <dsp:nvSpPr>
        <dsp:cNvPr id="0" name=""/>
        <dsp:cNvSpPr/>
      </dsp:nvSpPr>
      <dsp:spPr>
        <a:xfrm>
          <a:off x="2649" y="131806"/>
          <a:ext cx="2583586" cy="821022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Avenir Next LT Pro"/>
            </a:rPr>
            <a:t> </a:t>
          </a:r>
          <a:r>
            <a:rPr lang="en-US" sz="2200" kern="1200"/>
            <a:t>🤖 CRM + LLMs</a:t>
          </a:r>
        </a:p>
      </dsp:txBody>
      <dsp:txXfrm>
        <a:off x="2649" y="131806"/>
        <a:ext cx="2583586" cy="821022"/>
      </dsp:txXfrm>
    </dsp:sp>
    <dsp:sp modelId="{0E009F8B-389A-4E2E-A2F1-78EE64614089}">
      <dsp:nvSpPr>
        <dsp:cNvPr id="0" name=""/>
        <dsp:cNvSpPr/>
      </dsp:nvSpPr>
      <dsp:spPr>
        <a:xfrm>
          <a:off x="2649" y="952829"/>
          <a:ext cx="2583586" cy="1828684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Avenir Next LT Pro"/>
            </a:rPr>
            <a:t> </a:t>
          </a:r>
          <a:r>
            <a:rPr lang="en-US" sz="2200" kern="1200" dirty="0"/>
            <a:t>Dynamic creative variations for each persona</a:t>
          </a:r>
          <a:endParaRPr lang="en-US" sz="2200" kern="1200" dirty="0">
            <a:latin typeface="Avenir Next LT Pro"/>
          </a:endParaRPr>
        </a:p>
      </dsp:txBody>
      <dsp:txXfrm>
        <a:off x="2649" y="952829"/>
        <a:ext cx="2583586" cy="1828684"/>
      </dsp:txXfrm>
    </dsp:sp>
    <dsp:sp modelId="{05740B8E-0D16-4B51-B444-F050662B8005}">
      <dsp:nvSpPr>
        <dsp:cNvPr id="0" name=""/>
        <dsp:cNvSpPr/>
      </dsp:nvSpPr>
      <dsp:spPr>
        <a:xfrm>
          <a:off x="2947938" y="131806"/>
          <a:ext cx="2583586" cy="821022"/>
        </a:xfrm>
        <a:prstGeom prst="rect">
          <a:avLst/>
        </a:prstGeom>
        <a:gradFill rotWithShape="0">
          <a:gsLst>
            <a:gs pos="0">
              <a:schemeClr val="accent3">
                <a:hueOff val="-3896889"/>
                <a:satOff val="-4547"/>
                <a:lumOff val="1039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-3896889"/>
                <a:satOff val="-4547"/>
                <a:lumOff val="1039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-3896889"/>
                <a:satOff val="-4547"/>
                <a:lumOff val="1039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-3896889"/>
              <a:satOff val="-4547"/>
              <a:lumOff val="1039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⚡Automation</a:t>
          </a:r>
          <a:r>
            <a:rPr lang="en-US" sz="2200" kern="1200">
              <a:latin typeface="Avenir Next LT Pro"/>
            </a:rPr>
            <a:t> </a:t>
          </a:r>
          <a:endParaRPr lang="en-US" sz="2200" kern="1200"/>
        </a:p>
      </dsp:txBody>
      <dsp:txXfrm>
        <a:off x="2947938" y="131806"/>
        <a:ext cx="2583586" cy="821022"/>
      </dsp:txXfrm>
    </dsp:sp>
    <dsp:sp modelId="{5B71A532-C009-4D72-9F39-D869DE32D3DC}">
      <dsp:nvSpPr>
        <dsp:cNvPr id="0" name=""/>
        <dsp:cNvSpPr/>
      </dsp:nvSpPr>
      <dsp:spPr>
        <a:xfrm>
          <a:off x="2947938" y="952829"/>
          <a:ext cx="2583586" cy="1828684"/>
        </a:xfrm>
        <a:prstGeom prst="rect">
          <a:avLst/>
        </a:prstGeom>
        <a:solidFill>
          <a:schemeClr val="accent3">
            <a:tint val="40000"/>
            <a:alpha val="90000"/>
            <a:hueOff val="-3730575"/>
            <a:satOff val="23957"/>
            <a:lumOff val="249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-3730575"/>
              <a:satOff val="23957"/>
              <a:lumOff val="249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>
              <a:latin typeface="Avenir Next LT Pro"/>
            </a:rPr>
            <a:t> </a:t>
          </a:r>
          <a:r>
            <a:rPr lang="en-US" sz="2200" kern="1200"/>
            <a:t>One brief → hundreds of tailored assets instantly</a:t>
          </a:r>
          <a:endParaRPr lang="en-US" sz="2200" kern="1200">
            <a:latin typeface="Avenir Next LT Pro"/>
          </a:endParaRPr>
        </a:p>
      </dsp:txBody>
      <dsp:txXfrm>
        <a:off x="2947938" y="952829"/>
        <a:ext cx="2583586" cy="1828684"/>
      </dsp:txXfrm>
    </dsp:sp>
    <dsp:sp modelId="{88184348-8762-4FEA-A88D-D2E33824419B}">
      <dsp:nvSpPr>
        <dsp:cNvPr id="0" name=""/>
        <dsp:cNvSpPr/>
      </dsp:nvSpPr>
      <dsp:spPr>
        <a:xfrm>
          <a:off x="5893226" y="131806"/>
          <a:ext cx="2583586" cy="821022"/>
        </a:xfrm>
        <a:prstGeom prst="rect">
          <a:avLst/>
        </a:prstGeom>
        <a:gradFill rotWithShape="0">
          <a:gsLst>
            <a:gs pos="0">
              <a:schemeClr val="accent3">
                <a:hueOff val="-7793778"/>
                <a:satOff val="-9094"/>
                <a:lumOff val="207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-7793778"/>
                <a:satOff val="-9094"/>
                <a:lumOff val="207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-7793778"/>
                <a:satOff val="-9094"/>
                <a:lumOff val="207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-7793778"/>
              <a:satOff val="-9094"/>
              <a:lumOff val="2078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🔄 </a:t>
          </a:r>
          <a:r>
            <a:rPr lang="en-US" sz="2200" b="1" kern="1200">
              <a:latin typeface="Avenir Next LT Pro"/>
            </a:rPr>
            <a:t>Real-time</a:t>
          </a:r>
          <a:br>
            <a:rPr lang="en-US" sz="2200" b="1" kern="1200">
              <a:latin typeface="Avenir Next LT Pro"/>
            </a:rPr>
          </a:br>
          <a:r>
            <a:rPr lang="en-US" sz="2200" b="1" kern="1200">
              <a:latin typeface="Avenir Next LT Pro"/>
            </a:rPr>
            <a:t>      Optimization</a:t>
          </a:r>
          <a:endParaRPr lang="en-US" sz="2200" b="0" kern="1200"/>
        </a:p>
      </dsp:txBody>
      <dsp:txXfrm>
        <a:off x="5893226" y="131806"/>
        <a:ext cx="2583586" cy="821022"/>
      </dsp:txXfrm>
    </dsp:sp>
    <dsp:sp modelId="{BB047887-4F60-4E2F-BAC7-410A83E098F6}">
      <dsp:nvSpPr>
        <dsp:cNvPr id="0" name=""/>
        <dsp:cNvSpPr/>
      </dsp:nvSpPr>
      <dsp:spPr>
        <a:xfrm>
          <a:off x="5893226" y="952829"/>
          <a:ext cx="2583586" cy="1828684"/>
        </a:xfrm>
        <a:prstGeom prst="rect">
          <a:avLst/>
        </a:prstGeom>
        <a:solidFill>
          <a:schemeClr val="accent3">
            <a:tint val="40000"/>
            <a:alpha val="90000"/>
            <a:hueOff val="-7461151"/>
            <a:satOff val="47914"/>
            <a:lumOff val="498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-7461151"/>
              <a:satOff val="47914"/>
              <a:lumOff val="498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0" kern="1200"/>
            <a:t>Creatives adapt </a:t>
          </a:r>
          <a:r>
            <a:rPr lang="en-US" sz="2200" kern="1200"/>
            <a:t>to </a:t>
          </a:r>
          <a:r>
            <a:rPr lang="en-US" sz="2200" b="0" kern="1200"/>
            <a:t>context (weather, location, behavior)</a:t>
          </a:r>
          <a:endParaRPr lang="en-US" sz="2200" kern="1200"/>
        </a:p>
      </dsp:txBody>
      <dsp:txXfrm>
        <a:off x="5893226" y="952829"/>
        <a:ext cx="2583586" cy="182868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819AA-8107-4A7C-AC7C-62B5EF1C8F20}">
      <dsp:nvSpPr>
        <dsp:cNvPr id="0" name=""/>
        <dsp:cNvSpPr/>
      </dsp:nvSpPr>
      <dsp:spPr>
        <a:xfrm>
          <a:off x="648253" y="0"/>
          <a:ext cx="7346873" cy="3285459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974083C-DC50-4054-BA12-B675803070E3}">
      <dsp:nvSpPr>
        <dsp:cNvPr id="0" name=""/>
        <dsp:cNvSpPr/>
      </dsp:nvSpPr>
      <dsp:spPr>
        <a:xfrm>
          <a:off x="4325" y="985637"/>
          <a:ext cx="2080657" cy="131418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Avenir Next LT Pro"/>
            </a:rPr>
            <a:t> </a:t>
          </a:r>
          <a:r>
            <a:rPr lang="en-US" sz="1600" kern="1200"/>
            <a:t>📈 </a:t>
          </a:r>
          <a:r>
            <a:rPr lang="en-US" sz="1600" b="1" kern="1200"/>
            <a:t>Higher CTR &amp; </a:t>
          </a:r>
          <a:r>
            <a:rPr lang="en-US" sz="1600" b="1" kern="1200">
              <a:latin typeface="Avenir Next LT Pro"/>
            </a:rPr>
            <a:t>Conversions</a:t>
          </a:r>
          <a:endParaRPr lang="en-US" sz="1600" b="0" kern="1200">
            <a:latin typeface="Avenir Next LT Pro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>
              <a:latin typeface="Avenir Next LT Pro"/>
            </a:rPr>
            <a:t>Every</a:t>
          </a:r>
          <a:r>
            <a:rPr lang="en-US" sz="1200" b="1" kern="1200"/>
            <a:t> ad feels </a:t>
          </a:r>
          <a:r>
            <a:rPr lang="en-US" sz="1200" i="1" kern="1200"/>
            <a:t>“made for me.”</a:t>
          </a:r>
          <a:endParaRPr lang="en-US" sz="1200" kern="1200"/>
        </a:p>
      </dsp:txBody>
      <dsp:txXfrm>
        <a:off x="68478" y="1049790"/>
        <a:ext cx="1952351" cy="1185878"/>
      </dsp:txXfrm>
    </dsp:sp>
    <dsp:sp modelId="{51C40752-6878-468A-B183-B23CF6D8DA1E}">
      <dsp:nvSpPr>
        <dsp:cNvPr id="0" name=""/>
        <dsp:cNvSpPr/>
      </dsp:nvSpPr>
      <dsp:spPr>
        <a:xfrm>
          <a:off x="2189016" y="985637"/>
          <a:ext cx="2080657" cy="1314184"/>
        </a:xfrm>
        <a:prstGeom prst="roundRect">
          <a:avLst/>
        </a:prstGeom>
        <a:gradFill rotWithShape="0">
          <a:gsLst>
            <a:gs pos="0">
              <a:schemeClr val="accent3">
                <a:hueOff val="-2597926"/>
                <a:satOff val="-3031"/>
                <a:lumOff val="692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-2597926"/>
                <a:satOff val="-3031"/>
                <a:lumOff val="692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-2597926"/>
                <a:satOff val="-3031"/>
                <a:lumOff val="692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⚡ </a:t>
          </a:r>
          <a:r>
            <a:rPr lang="en-US" sz="1600" b="1" kern="1200"/>
            <a:t>Faster </a:t>
          </a:r>
          <a:r>
            <a:rPr lang="en-US" sz="1600" b="1" kern="1200">
              <a:latin typeface="Avenir Next LT Pro"/>
            </a:rPr>
            <a:t>Go-to-Market</a:t>
          </a:r>
          <a:endParaRPr lang="en-US" sz="1600" b="0" kern="1200">
            <a:latin typeface="Avenir Next LT Pro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>
              <a:latin typeface="Avenir Next LT Pro"/>
            </a:rPr>
            <a:t>Days</a:t>
          </a:r>
          <a:r>
            <a:rPr lang="en-US" sz="1200" b="1" kern="1200"/>
            <a:t> instead of weeks.</a:t>
          </a:r>
          <a:endParaRPr lang="en-US" sz="1200" kern="1200"/>
        </a:p>
      </dsp:txBody>
      <dsp:txXfrm>
        <a:off x="2253169" y="1049790"/>
        <a:ext cx="1952351" cy="1185878"/>
      </dsp:txXfrm>
    </dsp:sp>
    <dsp:sp modelId="{F448133A-B5F2-4EC0-9C8E-7CF784B159E2}">
      <dsp:nvSpPr>
        <dsp:cNvPr id="0" name=""/>
        <dsp:cNvSpPr/>
      </dsp:nvSpPr>
      <dsp:spPr>
        <a:xfrm>
          <a:off x="4373706" y="985637"/>
          <a:ext cx="2080657" cy="1314184"/>
        </a:xfrm>
        <a:prstGeom prst="roundRect">
          <a:avLst/>
        </a:prstGeom>
        <a:gradFill rotWithShape="0">
          <a:gsLst>
            <a:gs pos="0">
              <a:schemeClr val="accent3">
                <a:hueOff val="-5195852"/>
                <a:satOff val="-6063"/>
                <a:lumOff val="1385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-5195852"/>
                <a:satOff val="-6063"/>
                <a:lumOff val="1385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-5195852"/>
                <a:satOff val="-6063"/>
                <a:lumOff val="1385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💰 </a:t>
          </a:r>
          <a:r>
            <a:rPr lang="en-US" sz="1600" b="1" kern="1200"/>
            <a:t>Cost </a:t>
          </a:r>
          <a:r>
            <a:rPr lang="en-US" sz="1600" b="1" kern="1200">
              <a:latin typeface="Avenir Next LT Pro"/>
            </a:rPr>
            <a:t>Efficiency</a:t>
          </a:r>
          <a:endParaRPr lang="en-US" sz="1600" b="0" kern="1200">
            <a:latin typeface="Avenir Next LT Pro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>
              <a:latin typeface="Avenir Next LT Pro"/>
            </a:rPr>
            <a:t>More</a:t>
          </a:r>
          <a:r>
            <a:rPr lang="en-US" sz="1200" b="1" kern="1200"/>
            <a:t> output without proportional spend.</a:t>
          </a:r>
          <a:endParaRPr lang="en-US" sz="1200" kern="1200"/>
        </a:p>
      </dsp:txBody>
      <dsp:txXfrm>
        <a:off x="4437859" y="1049790"/>
        <a:ext cx="1952351" cy="1185878"/>
      </dsp:txXfrm>
    </dsp:sp>
    <dsp:sp modelId="{C9F5BD6B-7268-4B7E-A20C-CF0A84F34DF0}">
      <dsp:nvSpPr>
        <dsp:cNvPr id="0" name=""/>
        <dsp:cNvSpPr/>
      </dsp:nvSpPr>
      <dsp:spPr>
        <a:xfrm>
          <a:off x="6558397" y="985637"/>
          <a:ext cx="2080657" cy="1314184"/>
        </a:xfrm>
        <a:prstGeom prst="roundRect">
          <a:avLst/>
        </a:prstGeom>
        <a:gradFill rotWithShape="0">
          <a:gsLst>
            <a:gs pos="0">
              <a:schemeClr val="accent3">
                <a:hueOff val="-7793778"/>
                <a:satOff val="-9094"/>
                <a:lumOff val="207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-7793778"/>
                <a:satOff val="-9094"/>
                <a:lumOff val="207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-7793778"/>
                <a:satOff val="-9094"/>
                <a:lumOff val="207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/>
            <a:t>🌍 </a:t>
          </a:r>
          <a:r>
            <a:rPr lang="en-US" sz="1600" b="1" kern="1200"/>
            <a:t>Omnichannel </a:t>
          </a:r>
          <a:r>
            <a:rPr lang="en-US" sz="1600" b="1" kern="1200">
              <a:latin typeface="Avenir Next LT Pro"/>
            </a:rPr>
            <a:t>Presence</a:t>
          </a:r>
          <a:endParaRPr lang="en-US" sz="1600" b="0" kern="1200">
            <a:latin typeface="Avenir Next LT Pro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>
              <a:latin typeface="Avenir Next LT Pro"/>
            </a:rPr>
            <a:t>Own</a:t>
          </a:r>
          <a:r>
            <a:rPr lang="en-US" sz="1200" b="1" kern="1200"/>
            <a:t> every micro-moment across channels.</a:t>
          </a:r>
          <a:endParaRPr lang="en-US" sz="1200" kern="1200"/>
        </a:p>
      </dsp:txBody>
      <dsp:txXfrm>
        <a:off x="6622550" y="1049790"/>
        <a:ext cx="1952351" cy="118587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C8FCEE-910B-4EFA-9E9E-2C4E83711388}">
      <dsp:nvSpPr>
        <dsp:cNvPr id="0" name=""/>
        <dsp:cNvSpPr/>
      </dsp:nvSpPr>
      <dsp:spPr>
        <a:xfrm>
          <a:off x="2542483" y="-22874"/>
          <a:ext cx="3668499" cy="3668499"/>
        </a:xfrm>
        <a:prstGeom prst="circularArrow">
          <a:avLst>
            <a:gd name="adj1" fmla="val 5544"/>
            <a:gd name="adj2" fmla="val 330680"/>
            <a:gd name="adj3" fmla="val 13758074"/>
            <a:gd name="adj4" fmla="val 17396838"/>
            <a:gd name="adj5" fmla="val 5757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25F573-56BF-4D92-96C9-75C301CE33BA}">
      <dsp:nvSpPr>
        <dsp:cNvPr id="0" name=""/>
        <dsp:cNvSpPr/>
      </dsp:nvSpPr>
      <dsp:spPr>
        <a:xfrm>
          <a:off x="3511217" y="971"/>
          <a:ext cx="1731032" cy="86551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Avenir Next LT Pro"/>
            </a:rPr>
            <a:t> </a:t>
          </a:r>
          <a:r>
            <a:rPr lang="en-US" sz="1600" b="1" kern="1200"/>
            <a:t>Autonomy</a:t>
          </a:r>
          <a:endParaRPr lang="en-US" sz="1600" b="1" kern="1200">
            <a:latin typeface="Avenir Next LT Pro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Operates on </a:t>
          </a:r>
          <a:r>
            <a:rPr lang="en-US" sz="1200" i="1" kern="1200" dirty="0"/>
            <a:t>goals</a:t>
          </a:r>
          <a:r>
            <a:rPr lang="en-US" sz="1200" kern="1200" dirty="0"/>
            <a:t>, not instructions</a:t>
          </a:r>
        </a:p>
      </dsp:txBody>
      <dsp:txXfrm>
        <a:off x="3553468" y="43222"/>
        <a:ext cx="1646530" cy="781014"/>
      </dsp:txXfrm>
    </dsp:sp>
    <dsp:sp modelId="{F7A396EC-BA04-499D-9A05-25088A2F15BC}">
      <dsp:nvSpPr>
        <dsp:cNvPr id="0" name=""/>
        <dsp:cNvSpPr/>
      </dsp:nvSpPr>
      <dsp:spPr>
        <a:xfrm>
          <a:off x="4999042" y="1081940"/>
          <a:ext cx="1731032" cy="865516"/>
        </a:xfrm>
        <a:prstGeom prst="roundRect">
          <a:avLst/>
        </a:prstGeom>
        <a:solidFill>
          <a:schemeClr val="accent3">
            <a:hueOff val="-1948445"/>
            <a:satOff val="-2273"/>
            <a:lumOff val="5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Avenir Next LT Pro"/>
            </a:rPr>
            <a:t> </a:t>
          </a:r>
          <a:r>
            <a:rPr lang="en-US" sz="1600" b="1" kern="1200"/>
            <a:t>Planning</a:t>
          </a:r>
          <a:endParaRPr lang="en-US" sz="1600" kern="1200">
            <a:latin typeface="Avenir Next LT Pro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Breaks goals into </a:t>
          </a:r>
          <a:r>
            <a:rPr lang="en-US" sz="1200" i="1" kern="1200"/>
            <a:t>steps</a:t>
          </a:r>
          <a:endParaRPr lang="en-US" sz="1200" kern="1200"/>
        </a:p>
      </dsp:txBody>
      <dsp:txXfrm>
        <a:off x="5041293" y="1124191"/>
        <a:ext cx="1646530" cy="781014"/>
      </dsp:txXfrm>
    </dsp:sp>
    <dsp:sp modelId="{27A587D0-DAB9-45B0-A873-538649FDA0B2}">
      <dsp:nvSpPr>
        <dsp:cNvPr id="0" name=""/>
        <dsp:cNvSpPr/>
      </dsp:nvSpPr>
      <dsp:spPr>
        <a:xfrm>
          <a:off x="4430744" y="2830983"/>
          <a:ext cx="1731032" cy="865516"/>
        </a:xfrm>
        <a:prstGeom prst="roundRect">
          <a:avLst/>
        </a:prstGeom>
        <a:solidFill>
          <a:schemeClr val="accent3">
            <a:hueOff val="-3896889"/>
            <a:satOff val="-4547"/>
            <a:lumOff val="103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 </a:t>
          </a:r>
          <a:r>
            <a:rPr lang="en-US" sz="1600" b="1" kern="1200">
              <a:latin typeface="Avenir Next LT Pro"/>
            </a:rPr>
            <a:t>Memory</a:t>
          </a:r>
          <a:endParaRPr lang="en-US" sz="1600" kern="1200">
            <a:latin typeface="Avenir Next LT Pro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>
              <a:latin typeface="Avenir Next LT Pro"/>
            </a:rPr>
            <a:t>Stores</a:t>
          </a:r>
          <a:r>
            <a:rPr lang="en-US" sz="1200" kern="1200"/>
            <a:t> </a:t>
          </a:r>
          <a:r>
            <a:rPr lang="en-US" sz="1200" i="1" kern="1200"/>
            <a:t>user &amp; brand </a:t>
          </a:r>
          <a:r>
            <a:rPr lang="en-US" sz="1200" i="1" kern="1200">
              <a:latin typeface="Avenir Next LT Pro"/>
            </a:rPr>
            <a:t>knowledge</a:t>
          </a:r>
          <a:endParaRPr lang="en-US" sz="1200" kern="1200">
            <a:latin typeface="Avenir Next LT Pro"/>
          </a:endParaRPr>
        </a:p>
      </dsp:txBody>
      <dsp:txXfrm>
        <a:off x="4472995" y="2873234"/>
        <a:ext cx="1646530" cy="781014"/>
      </dsp:txXfrm>
    </dsp:sp>
    <dsp:sp modelId="{72805CB6-B72B-4943-9082-32F90E6ED461}">
      <dsp:nvSpPr>
        <dsp:cNvPr id="0" name=""/>
        <dsp:cNvSpPr/>
      </dsp:nvSpPr>
      <dsp:spPr>
        <a:xfrm>
          <a:off x="2591690" y="2830983"/>
          <a:ext cx="1731032" cy="865516"/>
        </a:xfrm>
        <a:prstGeom prst="roundRect">
          <a:avLst/>
        </a:prstGeom>
        <a:solidFill>
          <a:schemeClr val="accent3">
            <a:hueOff val="-5845334"/>
            <a:satOff val="-6820"/>
            <a:lumOff val="155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Avenir Next LT Pro"/>
            </a:rPr>
            <a:t>️</a:t>
          </a:r>
          <a:r>
            <a:rPr lang="en-US" sz="1600" kern="1200"/>
            <a:t> </a:t>
          </a:r>
          <a:r>
            <a:rPr lang="en-US" sz="1600" b="1" kern="1200"/>
            <a:t>Tool </a:t>
          </a:r>
          <a:r>
            <a:rPr lang="en-US" sz="1600" b="1" kern="1200">
              <a:latin typeface="Avenir Next LT Pro"/>
            </a:rPr>
            <a:t>Use</a:t>
          </a:r>
          <a:endParaRPr lang="en-US" sz="16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>
              <a:latin typeface="Avenir Next LT Pro"/>
            </a:rPr>
            <a:t>Chooses</a:t>
          </a:r>
          <a:r>
            <a:rPr lang="en-US" sz="1200" kern="1200"/>
            <a:t> APIs &amp; generation paths</a:t>
          </a:r>
        </a:p>
      </dsp:txBody>
      <dsp:txXfrm>
        <a:off x="2633941" y="2873234"/>
        <a:ext cx="1646530" cy="781014"/>
      </dsp:txXfrm>
    </dsp:sp>
    <dsp:sp modelId="{6B9E2686-51E5-449B-BB2D-03B4D2BC280A}">
      <dsp:nvSpPr>
        <dsp:cNvPr id="0" name=""/>
        <dsp:cNvSpPr/>
      </dsp:nvSpPr>
      <dsp:spPr>
        <a:xfrm>
          <a:off x="2023391" y="1081940"/>
          <a:ext cx="1731032" cy="865516"/>
        </a:xfrm>
        <a:prstGeom prst="roundRect">
          <a:avLst/>
        </a:prstGeom>
        <a:solidFill>
          <a:schemeClr val="accent3">
            <a:hueOff val="-7793778"/>
            <a:satOff val="-9094"/>
            <a:lumOff val="207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Avenir Next LT Pro"/>
            </a:rPr>
            <a:t> Feedback</a:t>
          </a:r>
          <a:endParaRPr lang="en-US" sz="1600" kern="1200">
            <a:latin typeface="Avenir Next LT Pro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>
              <a:latin typeface="Avenir Next LT Pro"/>
            </a:rPr>
            <a:t>Adjusts</a:t>
          </a:r>
          <a:r>
            <a:rPr lang="en-US" sz="1200" kern="1200"/>
            <a:t> via </a:t>
          </a:r>
          <a:r>
            <a:rPr lang="en-US" sz="1200" i="1" kern="1200"/>
            <a:t>real-time performance </a:t>
          </a:r>
          <a:r>
            <a:rPr lang="en-US" sz="1200" i="1" kern="1200">
              <a:latin typeface="Avenir Next LT Pro"/>
            </a:rPr>
            <a:t>signal</a:t>
          </a:r>
          <a:endParaRPr lang="en-US" sz="1200" kern="1200"/>
        </a:p>
      </dsp:txBody>
      <dsp:txXfrm>
        <a:off x="2065642" y="1124191"/>
        <a:ext cx="1646530" cy="78101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5B2E3B-A45C-4078-8F99-9A8BA7457903}">
      <dsp:nvSpPr>
        <dsp:cNvPr id="0" name=""/>
        <dsp:cNvSpPr/>
      </dsp:nvSpPr>
      <dsp:spPr>
        <a:xfrm>
          <a:off x="1865609" y="1028763"/>
          <a:ext cx="3985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03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54134" y="1072338"/>
        <a:ext cx="21455" cy="4291"/>
      </dsp:txXfrm>
    </dsp:sp>
    <dsp:sp modelId="{BCFCEE1F-6313-48F8-BFB3-B5B8C048D15F}">
      <dsp:nvSpPr>
        <dsp:cNvPr id="0" name=""/>
        <dsp:cNvSpPr/>
      </dsp:nvSpPr>
      <dsp:spPr>
        <a:xfrm>
          <a:off x="1741" y="514783"/>
          <a:ext cx="1865668" cy="11194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Orchestrator:</a:t>
          </a:r>
          <a:r>
            <a:rPr lang="en-US" sz="1200" kern="1200"/>
            <a:t> LangGraph – stateful, multi-agent flows</a:t>
          </a:r>
        </a:p>
      </dsp:txBody>
      <dsp:txXfrm>
        <a:off x="1741" y="514783"/>
        <a:ext cx="1865668" cy="1119400"/>
      </dsp:txXfrm>
    </dsp:sp>
    <dsp:sp modelId="{82C6BF4E-4CE1-40F7-BF23-9767CA88EE23}">
      <dsp:nvSpPr>
        <dsp:cNvPr id="0" name=""/>
        <dsp:cNvSpPr/>
      </dsp:nvSpPr>
      <dsp:spPr>
        <a:xfrm>
          <a:off x="4160381" y="1028763"/>
          <a:ext cx="3985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03" y="45720"/>
              </a:lnTo>
            </a:path>
          </a:pathLst>
        </a:custGeom>
        <a:noFill/>
        <a:ln w="6350" cap="flat" cmpd="sng" algn="ctr">
          <a:solidFill>
            <a:schemeClr val="accent3">
              <a:hueOff val="-1558756"/>
              <a:satOff val="-1819"/>
              <a:lumOff val="4157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48905" y="1072338"/>
        <a:ext cx="21455" cy="4291"/>
      </dsp:txXfrm>
    </dsp:sp>
    <dsp:sp modelId="{AA957230-A56F-4A83-94A9-365D5971AD50}">
      <dsp:nvSpPr>
        <dsp:cNvPr id="0" name=""/>
        <dsp:cNvSpPr/>
      </dsp:nvSpPr>
      <dsp:spPr>
        <a:xfrm>
          <a:off x="2296513" y="514783"/>
          <a:ext cx="1865668" cy="1119400"/>
        </a:xfrm>
        <a:prstGeom prst="rect">
          <a:avLst/>
        </a:prstGeom>
        <a:solidFill>
          <a:schemeClr val="accent3">
            <a:hueOff val="-1298963"/>
            <a:satOff val="-1516"/>
            <a:lumOff val="34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LLM Inference:</a:t>
          </a:r>
          <a:r>
            <a:rPr lang="en-US" sz="1200" kern="1200"/>
            <a:t> vLLM (swap: Groq, Bedrock, Vertex)</a:t>
          </a:r>
        </a:p>
      </dsp:txBody>
      <dsp:txXfrm>
        <a:off x="2296513" y="514783"/>
        <a:ext cx="1865668" cy="1119400"/>
      </dsp:txXfrm>
    </dsp:sp>
    <dsp:sp modelId="{046E76C7-1121-4826-9B13-5AB2A0096739}">
      <dsp:nvSpPr>
        <dsp:cNvPr id="0" name=""/>
        <dsp:cNvSpPr/>
      </dsp:nvSpPr>
      <dsp:spPr>
        <a:xfrm>
          <a:off x="6455153" y="1028763"/>
          <a:ext cx="3985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03" y="45720"/>
              </a:lnTo>
            </a:path>
          </a:pathLst>
        </a:custGeom>
        <a:noFill/>
        <a:ln w="6350" cap="flat" cmpd="sng" algn="ctr">
          <a:solidFill>
            <a:schemeClr val="accent3">
              <a:hueOff val="-3117511"/>
              <a:satOff val="-3638"/>
              <a:lumOff val="831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643677" y="1072338"/>
        <a:ext cx="21455" cy="4291"/>
      </dsp:txXfrm>
    </dsp:sp>
    <dsp:sp modelId="{43ED7C05-8D15-44BA-966E-280FBE77C223}">
      <dsp:nvSpPr>
        <dsp:cNvPr id="0" name=""/>
        <dsp:cNvSpPr/>
      </dsp:nvSpPr>
      <dsp:spPr>
        <a:xfrm>
          <a:off x="4591285" y="514783"/>
          <a:ext cx="1865668" cy="1119400"/>
        </a:xfrm>
        <a:prstGeom prst="rect">
          <a:avLst/>
        </a:prstGeom>
        <a:solidFill>
          <a:schemeClr val="accent3">
            <a:hueOff val="-2597926"/>
            <a:satOff val="-3031"/>
            <a:lumOff val="69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Memory/State &amp; Cache:</a:t>
          </a:r>
          <a:r>
            <a:rPr lang="en-US" sz="1200" kern="1200"/>
            <a:t> Redis (KV + prompt/result cache)</a:t>
          </a:r>
        </a:p>
      </dsp:txBody>
      <dsp:txXfrm>
        <a:off x="4591285" y="514783"/>
        <a:ext cx="1865668" cy="1119400"/>
      </dsp:txXfrm>
    </dsp:sp>
    <dsp:sp modelId="{EDBF0339-D343-4296-87D7-B97032D0C26C}">
      <dsp:nvSpPr>
        <dsp:cNvPr id="0" name=""/>
        <dsp:cNvSpPr/>
      </dsp:nvSpPr>
      <dsp:spPr>
        <a:xfrm>
          <a:off x="934575" y="1632384"/>
          <a:ext cx="6884315" cy="398503"/>
        </a:xfrm>
        <a:custGeom>
          <a:avLst/>
          <a:gdLst/>
          <a:ahLst/>
          <a:cxnLst/>
          <a:rect l="0" t="0" r="0" b="0"/>
          <a:pathLst>
            <a:path>
              <a:moveTo>
                <a:pt x="6884315" y="0"/>
              </a:moveTo>
              <a:lnTo>
                <a:pt x="6884315" y="216351"/>
              </a:lnTo>
              <a:lnTo>
                <a:pt x="0" y="216351"/>
              </a:lnTo>
              <a:lnTo>
                <a:pt x="0" y="398503"/>
              </a:lnTo>
            </a:path>
          </a:pathLst>
        </a:custGeom>
        <a:noFill/>
        <a:ln w="6350" cap="flat" cmpd="sng" algn="ctr">
          <a:solidFill>
            <a:schemeClr val="accent3">
              <a:hueOff val="-4676267"/>
              <a:satOff val="-5456"/>
              <a:lumOff val="1247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04291" y="1829490"/>
        <a:ext cx="344883" cy="4291"/>
      </dsp:txXfrm>
    </dsp:sp>
    <dsp:sp modelId="{7391EFBC-5C06-4FF6-B2DF-AB45C39F296A}">
      <dsp:nvSpPr>
        <dsp:cNvPr id="0" name=""/>
        <dsp:cNvSpPr/>
      </dsp:nvSpPr>
      <dsp:spPr>
        <a:xfrm>
          <a:off x="6886057" y="514783"/>
          <a:ext cx="1865668" cy="1119400"/>
        </a:xfrm>
        <a:prstGeom prst="rect">
          <a:avLst/>
        </a:prstGeom>
        <a:solidFill>
          <a:schemeClr val="accent3">
            <a:hueOff val="-3896889"/>
            <a:satOff val="-4547"/>
            <a:lumOff val="103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Retrieval:</a:t>
          </a:r>
          <a:r>
            <a:rPr lang="en-US" sz="1200" kern="1200"/>
            <a:t> pgvector/FAISS over brand/CRM/docs</a:t>
          </a:r>
        </a:p>
      </dsp:txBody>
      <dsp:txXfrm>
        <a:off x="6886057" y="514783"/>
        <a:ext cx="1865668" cy="1119400"/>
      </dsp:txXfrm>
    </dsp:sp>
    <dsp:sp modelId="{33A26AB8-FE3E-4276-9085-C0E7761A534E}">
      <dsp:nvSpPr>
        <dsp:cNvPr id="0" name=""/>
        <dsp:cNvSpPr/>
      </dsp:nvSpPr>
      <dsp:spPr>
        <a:xfrm>
          <a:off x="1865609" y="2577268"/>
          <a:ext cx="3985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03" y="45720"/>
              </a:lnTo>
            </a:path>
          </a:pathLst>
        </a:custGeom>
        <a:noFill/>
        <a:ln w="6350" cap="flat" cmpd="sng" algn="ctr">
          <a:solidFill>
            <a:schemeClr val="accent3">
              <a:hueOff val="-6235023"/>
              <a:satOff val="-7275"/>
              <a:lumOff val="16629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54134" y="2620842"/>
        <a:ext cx="21455" cy="4291"/>
      </dsp:txXfrm>
    </dsp:sp>
    <dsp:sp modelId="{1866DC77-EDE7-416C-B8C4-429978285E0E}">
      <dsp:nvSpPr>
        <dsp:cNvPr id="0" name=""/>
        <dsp:cNvSpPr/>
      </dsp:nvSpPr>
      <dsp:spPr>
        <a:xfrm>
          <a:off x="1741" y="2063287"/>
          <a:ext cx="1865668" cy="1119400"/>
        </a:xfrm>
        <a:prstGeom prst="rect">
          <a:avLst/>
        </a:prstGeom>
        <a:solidFill>
          <a:schemeClr val="accent3">
            <a:hueOff val="-5195852"/>
            <a:satOff val="-6063"/>
            <a:lumOff val="138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Tools/Actions:</a:t>
          </a:r>
          <a:r>
            <a:rPr lang="en-US" sz="1200" kern="1200"/>
            <a:t> Cloud Functions/Lambda (ad APIs, weather, geo, pricing, FFMPEG)</a:t>
          </a:r>
        </a:p>
      </dsp:txBody>
      <dsp:txXfrm>
        <a:off x="1741" y="2063287"/>
        <a:ext cx="1865668" cy="1119400"/>
      </dsp:txXfrm>
    </dsp:sp>
    <dsp:sp modelId="{E133734A-AC84-4F80-9183-36943B5866DE}">
      <dsp:nvSpPr>
        <dsp:cNvPr id="0" name=""/>
        <dsp:cNvSpPr/>
      </dsp:nvSpPr>
      <dsp:spPr>
        <a:xfrm>
          <a:off x="4160381" y="2577268"/>
          <a:ext cx="39850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03" y="45720"/>
              </a:lnTo>
            </a:path>
          </a:pathLst>
        </a:custGeom>
        <a:noFill/>
        <a:ln w="6350" cap="flat" cmpd="sng" algn="ctr">
          <a:solidFill>
            <a:schemeClr val="accent3">
              <a:hueOff val="-7793778"/>
              <a:satOff val="-9094"/>
              <a:lumOff val="20786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48905" y="2620842"/>
        <a:ext cx="21455" cy="4291"/>
      </dsp:txXfrm>
    </dsp:sp>
    <dsp:sp modelId="{5D821A4C-4CFB-46CE-A164-AFA5E8C49586}">
      <dsp:nvSpPr>
        <dsp:cNvPr id="0" name=""/>
        <dsp:cNvSpPr/>
      </dsp:nvSpPr>
      <dsp:spPr>
        <a:xfrm>
          <a:off x="2296513" y="2063287"/>
          <a:ext cx="1865668" cy="1119400"/>
        </a:xfrm>
        <a:prstGeom prst="rect">
          <a:avLst/>
        </a:prstGeom>
        <a:solidFill>
          <a:schemeClr val="accent3">
            <a:hueOff val="-6494815"/>
            <a:satOff val="-7578"/>
            <a:lumOff val="173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Queueing:</a:t>
          </a:r>
          <a:r>
            <a:rPr lang="en-US" sz="1200" kern="1200"/>
            <a:t> SQS/Kafka/Redis Streams for 100K+/day throughput</a:t>
          </a:r>
        </a:p>
      </dsp:txBody>
      <dsp:txXfrm>
        <a:off x="2296513" y="2063287"/>
        <a:ext cx="1865668" cy="1119400"/>
      </dsp:txXfrm>
    </dsp:sp>
    <dsp:sp modelId="{4B2A3345-18C7-4172-AA48-AAA5B3FEE53D}">
      <dsp:nvSpPr>
        <dsp:cNvPr id="0" name=""/>
        <dsp:cNvSpPr/>
      </dsp:nvSpPr>
      <dsp:spPr>
        <a:xfrm>
          <a:off x="4591285" y="2063287"/>
          <a:ext cx="1865668" cy="1119400"/>
        </a:xfrm>
        <a:prstGeom prst="rect">
          <a:avLst/>
        </a:prstGeom>
        <a:solidFill>
          <a:schemeClr val="accent3">
            <a:hueOff val="-7793778"/>
            <a:satOff val="-9094"/>
            <a:lumOff val="207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Observability &amp; Guardrails:</a:t>
          </a:r>
          <a:r>
            <a:rPr lang="en-US" sz="1200" kern="1200"/>
            <a:t> OpenTelemetry + Prometheus; PII/prompt-inject filters</a:t>
          </a:r>
        </a:p>
      </dsp:txBody>
      <dsp:txXfrm>
        <a:off x="4591285" y="2063287"/>
        <a:ext cx="1865668" cy="11194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CADBE7-A948-4802-8B1F-A0301650C59B}">
      <dsp:nvSpPr>
        <dsp:cNvPr id="0" name=""/>
        <dsp:cNvSpPr/>
      </dsp:nvSpPr>
      <dsp:spPr>
        <a:xfrm>
          <a:off x="53316" y="1287514"/>
          <a:ext cx="2236020" cy="111801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l" defTabSz="8445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Avenir Next LT Pro"/>
              <a:ea typeface="+mn-ea"/>
              <a:cs typeface="+mn-cs"/>
            </a:rPr>
            <a:t>  </a:t>
          </a:r>
          <a:r>
            <a:rPr lang="en" sz="1900" b="1" kern="1200">
              <a:latin typeface="Avenir Next LT Pro"/>
              <a:ea typeface="+mn-ea"/>
              <a:cs typeface="+mn-cs"/>
            </a:rPr>
            <a:t>The Power Trio </a:t>
          </a:r>
          <a:br>
            <a:rPr lang="en" sz="1900" b="1" kern="1200">
              <a:latin typeface="Avenir Next LT Pro"/>
              <a:ea typeface="+mn-ea"/>
              <a:cs typeface="+mn-cs"/>
            </a:rPr>
          </a:br>
          <a:r>
            <a:rPr lang="en" sz="1900" b="1" kern="1200">
              <a:latin typeface="Avenir Next LT Pro"/>
              <a:ea typeface="+mn-ea"/>
              <a:cs typeface="+mn-cs"/>
            </a:rPr>
            <a:t>  Behind Modern </a:t>
          </a:r>
          <a:br>
            <a:rPr lang="en" sz="1900" b="1" kern="1200">
              <a:latin typeface="Avenir Next LT Pro"/>
              <a:ea typeface="+mn-ea"/>
              <a:cs typeface="+mn-cs"/>
            </a:rPr>
          </a:br>
          <a:r>
            <a:rPr lang="en" sz="1900" b="1" kern="1200">
              <a:latin typeface="Avenir Next LT Pro"/>
              <a:ea typeface="+mn-ea"/>
              <a:cs typeface="+mn-cs"/>
            </a:rPr>
            <a:t>  Marketing AI</a:t>
          </a:r>
          <a:endParaRPr lang="en-US" sz="1900" kern="1200">
            <a:latin typeface="Avenir Next LT Pro"/>
            <a:ea typeface="+mn-ea"/>
            <a:cs typeface="+mn-cs"/>
          </a:endParaRPr>
        </a:p>
      </dsp:txBody>
      <dsp:txXfrm>
        <a:off x="86061" y="1320259"/>
        <a:ext cx="2170530" cy="1052520"/>
      </dsp:txXfrm>
    </dsp:sp>
    <dsp:sp modelId="{240E4FDF-416C-4199-AB35-75931DAA27D7}">
      <dsp:nvSpPr>
        <dsp:cNvPr id="0" name=""/>
        <dsp:cNvSpPr/>
      </dsp:nvSpPr>
      <dsp:spPr>
        <a:xfrm rot="18289469">
          <a:off x="1953435" y="1176418"/>
          <a:ext cx="156621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566212" y="2724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97385" y="1164508"/>
        <a:ext cx="78310" cy="78310"/>
      </dsp:txXfrm>
    </dsp:sp>
    <dsp:sp modelId="{810D0F59-2B35-4FD6-9016-2988B63F94E6}">
      <dsp:nvSpPr>
        <dsp:cNvPr id="0" name=""/>
        <dsp:cNvSpPr/>
      </dsp:nvSpPr>
      <dsp:spPr>
        <a:xfrm>
          <a:off x="3183745" y="1803"/>
          <a:ext cx="2236020" cy="11180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 </a:t>
          </a:r>
          <a:r>
            <a:rPr lang="en-US" sz="1900" kern="1200" err="1">
              <a:solidFill>
                <a:srgbClr val="FFFFFF"/>
              </a:solidFill>
              <a:ea typeface="+mn-ea"/>
              <a:cs typeface="+mn-cs"/>
            </a:rPr>
            <a:t>GenAI</a:t>
          </a:r>
          <a:r>
            <a:rPr lang="en-US" sz="1900" kern="1200">
              <a:solidFill>
                <a:srgbClr val="FFFFFF"/>
              </a:solidFill>
              <a:ea typeface="+mn-ea"/>
              <a:cs typeface="+mn-cs"/>
            </a:rPr>
            <a:t> = The Brain </a:t>
          </a:r>
        </a:p>
      </dsp:txBody>
      <dsp:txXfrm>
        <a:off x="3216490" y="34548"/>
        <a:ext cx="2170530" cy="1052520"/>
      </dsp:txXfrm>
    </dsp:sp>
    <dsp:sp modelId="{49D224D9-8D39-43A6-AC52-D7F6274E176A}">
      <dsp:nvSpPr>
        <dsp:cNvPr id="0" name=""/>
        <dsp:cNvSpPr/>
      </dsp:nvSpPr>
      <dsp:spPr>
        <a:xfrm>
          <a:off x="5419765" y="533562"/>
          <a:ext cx="894408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894408" y="27246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44609" y="538448"/>
        <a:ext cx="44720" cy="44720"/>
      </dsp:txXfrm>
    </dsp:sp>
    <dsp:sp modelId="{369FB0C7-1E29-4E6C-A649-9AFF87C5EAA3}">
      <dsp:nvSpPr>
        <dsp:cNvPr id="0" name=""/>
        <dsp:cNvSpPr/>
      </dsp:nvSpPr>
      <dsp:spPr>
        <a:xfrm>
          <a:off x="6314173" y="1803"/>
          <a:ext cx="2236020" cy="111801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 kern="1200">
              <a:solidFill>
                <a:srgbClr val="FFFFFF"/>
              </a:solidFill>
              <a:ea typeface="+mn-ea"/>
              <a:cs typeface="+mn-cs"/>
            </a:rPr>
            <a:t>Generates ideas, content, and intelligence. </a:t>
          </a:r>
        </a:p>
      </dsp:txBody>
      <dsp:txXfrm>
        <a:off x="6346918" y="34548"/>
        <a:ext cx="2170530" cy="1052520"/>
      </dsp:txXfrm>
    </dsp:sp>
    <dsp:sp modelId="{0CC92E8C-9A80-470A-82E2-F5F61140D574}">
      <dsp:nvSpPr>
        <dsp:cNvPr id="0" name=""/>
        <dsp:cNvSpPr/>
      </dsp:nvSpPr>
      <dsp:spPr>
        <a:xfrm>
          <a:off x="2289337" y="1819273"/>
          <a:ext cx="894408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894408" y="2724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14181" y="1824159"/>
        <a:ext cx="44720" cy="44720"/>
      </dsp:txXfrm>
    </dsp:sp>
    <dsp:sp modelId="{3F6A92DC-CFDA-460C-BD50-0CD105CE73D9}">
      <dsp:nvSpPr>
        <dsp:cNvPr id="0" name=""/>
        <dsp:cNvSpPr/>
      </dsp:nvSpPr>
      <dsp:spPr>
        <a:xfrm>
          <a:off x="3183745" y="1287514"/>
          <a:ext cx="2236020" cy="11180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 kern="1200">
              <a:solidFill>
                <a:srgbClr val="FFFFFF"/>
              </a:solidFill>
              <a:ea typeface="+mn-ea"/>
              <a:cs typeface="+mn-cs"/>
            </a:rPr>
            <a:t>🦴 Engineering = The Backbone </a:t>
          </a:r>
        </a:p>
      </dsp:txBody>
      <dsp:txXfrm>
        <a:off x="3216490" y="1320259"/>
        <a:ext cx="2170530" cy="1052520"/>
      </dsp:txXfrm>
    </dsp:sp>
    <dsp:sp modelId="{2EA819DE-3855-4300-AD14-720DB30C24D6}">
      <dsp:nvSpPr>
        <dsp:cNvPr id="0" name=""/>
        <dsp:cNvSpPr/>
      </dsp:nvSpPr>
      <dsp:spPr>
        <a:xfrm>
          <a:off x="5419765" y="1819273"/>
          <a:ext cx="894408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894408" y="27246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44609" y="1824159"/>
        <a:ext cx="44720" cy="44720"/>
      </dsp:txXfrm>
    </dsp:sp>
    <dsp:sp modelId="{A22CD1D7-92DB-43C2-97B6-5E47F49E7204}">
      <dsp:nvSpPr>
        <dsp:cNvPr id="0" name=""/>
        <dsp:cNvSpPr/>
      </dsp:nvSpPr>
      <dsp:spPr>
        <a:xfrm>
          <a:off x="6314173" y="1287514"/>
          <a:ext cx="2236020" cy="111801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 kern="1200">
              <a:solidFill>
                <a:srgbClr val="FFFFFF"/>
              </a:solidFill>
              <a:ea typeface="+mn-ea"/>
              <a:cs typeface="+mn-cs"/>
            </a:rPr>
            <a:t>Provides infra, scale, and reliability. </a:t>
          </a:r>
        </a:p>
      </dsp:txBody>
      <dsp:txXfrm>
        <a:off x="6346918" y="1320259"/>
        <a:ext cx="2170530" cy="1052520"/>
      </dsp:txXfrm>
    </dsp:sp>
    <dsp:sp modelId="{FBDB8079-866E-4AD8-A884-8867DFD7EE85}">
      <dsp:nvSpPr>
        <dsp:cNvPr id="0" name=""/>
        <dsp:cNvSpPr/>
      </dsp:nvSpPr>
      <dsp:spPr>
        <a:xfrm rot="3310531">
          <a:off x="1953435" y="2462129"/>
          <a:ext cx="156621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566212" y="2724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97385" y="2450220"/>
        <a:ext cx="78310" cy="78310"/>
      </dsp:txXfrm>
    </dsp:sp>
    <dsp:sp modelId="{6149EFAD-5EC8-49E8-A14F-C299646D4095}">
      <dsp:nvSpPr>
        <dsp:cNvPr id="0" name=""/>
        <dsp:cNvSpPr/>
      </dsp:nvSpPr>
      <dsp:spPr>
        <a:xfrm>
          <a:off x="3183745" y="2573226"/>
          <a:ext cx="2236020" cy="11180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 kern="1200">
              <a:solidFill>
                <a:srgbClr val="FFFFFF"/>
              </a:solidFill>
              <a:ea typeface="+mn-ea"/>
              <a:cs typeface="+mn-cs"/>
            </a:rPr>
            <a:t>⚡ </a:t>
          </a:r>
          <a:r>
            <a:rPr lang="en-US" sz="1900" kern="1200" err="1">
              <a:solidFill>
                <a:srgbClr val="FFFFFF"/>
              </a:solidFill>
              <a:ea typeface="+mn-ea"/>
              <a:cs typeface="+mn-cs"/>
            </a:rPr>
            <a:t>Agentics</a:t>
          </a:r>
          <a:r>
            <a:rPr lang="en-US" sz="1900" kern="1200">
              <a:solidFill>
                <a:srgbClr val="FFFFFF"/>
              </a:solidFill>
              <a:ea typeface="+mn-ea"/>
              <a:cs typeface="+mn-cs"/>
            </a:rPr>
            <a:t> = The Nervous System </a:t>
          </a:r>
        </a:p>
      </dsp:txBody>
      <dsp:txXfrm>
        <a:off x="3216490" y="2605971"/>
        <a:ext cx="2170530" cy="1052520"/>
      </dsp:txXfrm>
    </dsp:sp>
    <dsp:sp modelId="{2F38F888-5A7B-4520-8A4D-7C9B0427FE71}">
      <dsp:nvSpPr>
        <dsp:cNvPr id="0" name=""/>
        <dsp:cNvSpPr/>
      </dsp:nvSpPr>
      <dsp:spPr>
        <a:xfrm>
          <a:off x="5419765" y="3104985"/>
          <a:ext cx="894408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894408" y="27246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44609" y="3109871"/>
        <a:ext cx="44720" cy="44720"/>
      </dsp:txXfrm>
    </dsp:sp>
    <dsp:sp modelId="{2C46FEF5-07DA-4B65-94E8-2385F0FAA808}">
      <dsp:nvSpPr>
        <dsp:cNvPr id="0" name=""/>
        <dsp:cNvSpPr/>
      </dsp:nvSpPr>
      <dsp:spPr>
        <a:xfrm>
          <a:off x="6314173" y="2573226"/>
          <a:ext cx="2236020" cy="111801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rgbClr val="FFFFFF"/>
              </a:solidFill>
              <a:latin typeface="Avenir Next LT Pro"/>
              <a:ea typeface="+mn-ea"/>
              <a:cs typeface="+mn-cs"/>
            </a:rPr>
            <a:t> </a:t>
          </a:r>
          <a:r>
            <a:rPr lang="en-US" sz="1900" kern="1200">
              <a:solidFill>
                <a:srgbClr val="FFFFFF"/>
              </a:solidFill>
              <a:ea typeface="+mn-ea"/>
              <a:cs typeface="+mn-cs"/>
            </a:rPr>
            <a:t>Orchestrates decisions &amp; actions in real time. </a:t>
          </a:r>
        </a:p>
      </dsp:txBody>
      <dsp:txXfrm>
        <a:off x="6346918" y="2605971"/>
        <a:ext cx="2170530" cy="10525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7dae677f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7dae677f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8172174C-4227-B911-A5C9-09A553CDA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18CEAFE1-AD6A-7EFD-8AE8-4A07963DA3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B3F9978C-3875-1F90-6F66-970F95A71B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75331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55E94C5B-6219-276F-966D-048125E9A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4E04AA61-58C6-33A7-9F96-DEE19CBC4A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CA43619C-A32C-FC7A-1E7A-1D1A8CC358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3852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C477018F-852C-A09F-5A3C-48B4ACED8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0672184D-F5BC-14D1-6214-1DD9A28E08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51427890-5563-D289-0B18-CF4701D518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86269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A971A79C-63ED-5CFF-F515-8FF3B6646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0E124C8E-DE9B-8C9C-2700-56C9B86679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C1E596C2-7A6A-EC6F-862A-40C644BFD5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35776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064BE6AE-F17A-0185-9335-2AB08A23C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1FFFA1F8-536C-079E-C1B1-18F37880A3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0ECB75F0-AF29-1AF2-A32D-3E32114257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893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0C705F87-3B01-2D80-A3DD-8632FF010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8B583282-C547-56B8-29E9-37366D5AEE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EA578204-8C40-EBF5-D333-E4D17BBBCF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1470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B32ED29E-B818-954E-CD1E-8B940B9879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17803029-6602-F498-EA81-8344C30D24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EE5AFF19-6E42-DF7A-D8CD-0426333630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7327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88F3883A-2407-9061-9838-489CA5986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C21A49B9-D1C4-9ED2-A18E-4C03E0C3A1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752C8DA9-7FE7-BC0F-94EF-556CD33A40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71700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5517A751-EC5D-4F29-54BB-5E8F089CF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862967CC-766A-CE1D-C607-578F1AADE7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0911251A-CAFF-8649-B15A-2078E22B6D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65206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EB37C6DE-4B1E-6F2A-723C-DE98A439E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CD8AAF2B-E4F1-8F82-61C1-5BD4F29955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71E8409A-4907-BE09-35F6-D4314896C4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984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>
          <a:extLst>
            <a:ext uri="{FF2B5EF4-FFF2-40B4-BE49-F238E27FC236}">
              <a16:creationId xmlns:a16="http://schemas.microsoft.com/office/drawing/2014/main" id="{91B8E829-BEFE-1FF8-A539-8466CB0F5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845203407_0_55:notes">
            <a:extLst>
              <a:ext uri="{FF2B5EF4-FFF2-40B4-BE49-F238E27FC236}">
                <a16:creationId xmlns:a16="http://schemas.microsoft.com/office/drawing/2014/main" id="{354DE8FA-1B18-33D6-9549-2EE7142BC1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845203407_0_55:notes">
            <a:extLst>
              <a:ext uri="{FF2B5EF4-FFF2-40B4-BE49-F238E27FC236}">
                <a16:creationId xmlns:a16="http://schemas.microsoft.com/office/drawing/2014/main" id="{073935F7-B139-F1EA-C9D0-6EAAF75323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29900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291EAC05-FE66-8503-8E6F-144AAADD5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6FE4D2AB-495C-2E56-2B90-C6450857D2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B4237AA2-6851-1DAA-7875-922FEF61C6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4351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CA80E662-394C-109B-A1F2-34CD11DDD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1BC20028-5619-D5B5-3F72-DD16893763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D66C22C0-6B80-C23D-424C-A6DDF2813B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09923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F626DB69-485A-6B7A-12B7-6800A8F00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5233CDA4-CFF4-1AE3-0090-7D0DE690D7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41FD943E-6D3D-92DD-B940-9E87AAC5D0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28247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57dae677f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57dae677f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>
          <a:extLst>
            <a:ext uri="{FF2B5EF4-FFF2-40B4-BE49-F238E27FC236}">
              <a16:creationId xmlns:a16="http://schemas.microsoft.com/office/drawing/2014/main" id="{27645F52-3E87-7B1B-9B54-C253B4A41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845203407_0_55:notes">
            <a:extLst>
              <a:ext uri="{FF2B5EF4-FFF2-40B4-BE49-F238E27FC236}">
                <a16:creationId xmlns:a16="http://schemas.microsoft.com/office/drawing/2014/main" id="{D65B7ADC-7269-8790-8443-D4E9BBC928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845203407_0_55:notes">
            <a:extLst>
              <a:ext uri="{FF2B5EF4-FFF2-40B4-BE49-F238E27FC236}">
                <a16:creationId xmlns:a16="http://schemas.microsoft.com/office/drawing/2014/main" id="{C73B39DB-3713-C2D3-0B86-8E172C2B9A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6885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7dae677f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7dae677f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CF0C9E17-6763-76D5-06BC-67772CA23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FE8E9552-647E-2650-B284-7950F11444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F7B75E1A-72A4-1424-9FFA-B54A510153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3694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E3570CC1-85C2-101E-9719-D2A5E8CB68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DD7C36E7-2FF2-4568-CD8D-FC45FF6511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2532F41D-1327-A142-DF96-0AB61B449B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8256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B08F1EC4-2345-F8B2-335C-DEC12D2F3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625FB640-515B-FA34-ED31-9FCCB41505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842F124F-BC67-D3F8-D2E6-63A4BABDDE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0530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>
          <a:extLst>
            <a:ext uri="{FF2B5EF4-FFF2-40B4-BE49-F238E27FC236}">
              <a16:creationId xmlns:a16="http://schemas.microsoft.com/office/drawing/2014/main" id="{9A3B97C5-8DFA-297A-BFCD-B0A6BFF42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845203407_0_78:notes">
            <a:extLst>
              <a:ext uri="{FF2B5EF4-FFF2-40B4-BE49-F238E27FC236}">
                <a16:creationId xmlns:a16="http://schemas.microsoft.com/office/drawing/2014/main" id="{C9329BF3-DE8B-DE60-BBF4-5A1325AA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7845203407_0_78:notes">
            <a:extLst>
              <a:ext uri="{FF2B5EF4-FFF2-40B4-BE49-F238E27FC236}">
                <a16:creationId xmlns:a16="http://schemas.microsoft.com/office/drawing/2014/main" id="{3CCFCFAC-FBDD-308A-1DA1-3ACCD00693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7930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054" y="843534"/>
            <a:ext cx="8277606" cy="2379726"/>
          </a:xfrm>
        </p:spPr>
        <p:txBody>
          <a:bodyPr anchor="b">
            <a:normAutofit/>
          </a:bodyPr>
          <a:lstStyle>
            <a:lvl1pPr algn="l">
              <a:defRPr sz="1422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054" y="3545586"/>
            <a:ext cx="8277606" cy="1110996"/>
          </a:xfrm>
        </p:spPr>
        <p:txBody>
          <a:bodyPr>
            <a:normAutofit/>
          </a:bodyPr>
          <a:lstStyle>
            <a:lvl1pPr marL="0" indent="0" algn="l">
              <a:buNone/>
              <a:defRPr sz="4978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2054" y="4767263"/>
            <a:ext cx="2057400" cy="273844"/>
          </a:xfrm>
        </p:spPr>
        <p:txBody>
          <a:bodyPr/>
          <a:lstStyle/>
          <a:p>
            <a:fld id="{965A7A7B-B71A-428D-833F-0F3507A6DB13}" type="datetimeFigureOut">
              <a:rPr lang="en-US" dirty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52260" y="4767263"/>
            <a:ext cx="2057400" cy="273844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643158" y="260093"/>
            <a:ext cx="109728" cy="528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433989" y="3375901"/>
            <a:ext cx="8276022" cy="1371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1286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109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614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8353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418657" y="0"/>
            <a:ext cx="8375585" cy="151410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425196" y="0"/>
            <a:ext cx="8366760" cy="150876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374126" y="590514"/>
            <a:ext cx="96012" cy="528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411480"/>
            <a:ext cx="7626096" cy="884682"/>
          </a:xfrm>
        </p:spPr>
        <p:txBody>
          <a:bodyPr>
            <a:normAutofit/>
          </a:bodyPr>
          <a:lstStyle>
            <a:lvl1pPr>
              <a:defRPr sz="711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76" y="1858518"/>
            <a:ext cx="7626096" cy="2770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676" y="4767263"/>
            <a:ext cx="2057400" cy="273844"/>
          </a:xfrm>
        </p:spPr>
        <p:txBody>
          <a:bodyPr/>
          <a:lstStyle/>
          <a:p>
            <a:fld id="{5CF65307-640F-4AE7-B0BE-50C709AD86C5}" type="datetimeFigureOut">
              <a:rPr lang="en-US" dirty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5372" y="4767263"/>
            <a:ext cx="2057400" cy="273844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306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418658" y="3736066"/>
            <a:ext cx="8351217" cy="61722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374126" y="3838936"/>
            <a:ext cx="109728" cy="411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338" y="480060"/>
            <a:ext cx="8167878" cy="3086100"/>
          </a:xfrm>
        </p:spPr>
        <p:txBody>
          <a:bodyPr anchor="b">
            <a:normAutofit/>
          </a:bodyPr>
          <a:lstStyle>
            <a:lvl1pPr>
              <a:defRPr sz="117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3826764"/>
            <a:ext cx="7955280" cy="438912"/>
          </a:xfrm>
        </p:spPr>
        <p:txBody>
          <a:bodyPr anchor="ctr">
            <a:normAutofit/>
          </a:bodyPr>
          <a:lstStyle>
            <a:lvl1pPr marL="0" indent="0">
              <a:buNone/>
              <a:defRPr sz="3556">
                <a:solidFill>
                  <a:schemeClr val="tx1"/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35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418657" y="0"/>
            <a:ext cx="8375585" cy="151410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425196" y="0"/>
            <a:ext cx="8366760" cy="150876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374126" y="590514"/>
            <a:ext cx="96012" cy="528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411480"/>
            <a:ext cx="7626096" cy="884682"/>
          </a:xfrm>
        </p:spPr>
        <p:txBody>
          <a:bodyPr>
            <a:normAutofit/>
          </a:bodyPr>
          <a:lstStyle>
            <a:lvl1pPr>
              <a:defRPr sz="711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6676" y="1858518"/>
            <a:ext cx="3703320" cy="2770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9452" y="1858518"/>
            <a:ext cx="3703320" cy="2770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676" y="4767263"/>
            <a:ext cx="2057400" cy="273844"/>
          </a:xfrm>
        </p:spPr>
        <p:txBody>
          <a:bodyPr/>
          <a:lstStyle/>
          <a:p>
            <a:fld id="{202278E8-5F4B-47D5-A617-8CCDF75D6A33}" type="datetimeFigureOut">
              <a:rPr lang="en-US" dirty="0"/>
              <a:t>8/21/25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5372" y="4767263"/>
            <a:ext cx="2057400" cy="273844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97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418657" y="0"/>
            <a:ext cx="8375585" cy="151410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425196" y="0"/>
            <a:ext cx="8366760" cy="150876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374126" y="590514"/>
            <a:ext cx="96012" cy="528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411480"/>
            <a:ext cx="7626096" cy="884682"/>
          </a:xfrm>
        </p:spPr>
        <p:txBody>
          <a:bodyPr>
            <a:normAutofit/>
          </a:bodyPr>
          <a:lstStyle>
            <a:lvl1pPr>
              <a:defRPr sz="711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76" y="1779488"/>
            <a:ext cx="3703320" cy="617934"/>
          </a:xfrm>
        </p:spPr>
        <p:txBody>
          <a:bodyPr anchor="b"/>
          <a:lstStyle>
            <a:lvl1pPr marL="0" indent="0">
              <a:buNone/>
              <a:defRPr sz="4267" b="1" cap="none" baseline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76" y="2402766"/>
            <a:ext cx="3703320" cy="2226384"/>
          </a:xfrm>
        </p:spPr>
        <p:txBody>
          <a:bodyPr/>
          <a:lstStyle>
            <a:lvl1pPr>
              <a:defRPr sz="4267"/>
            </a:lvl1pPr>
            <a:lvl2pPr>
              <a:defRPr sz="3556"/>
            </a:lvl2pPr>
            <a:lvl3pPr>
              <a:defRPr sz="3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9452" y="1779488"/>
            <a:ext cx="3703320" cy="617934"/>
          </a:xfrm>
        </p:spPr>
        <p:txBody>
          <a:bodyPr anchor="b"/>
          <a:lstStyle>
            <a:lvl1pPr marL="0" indent="0">
              <a:buNone/>
              <a:defRPr sz="4267" b="1" cap="none" baseline="0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9452" y="2402766"/>
            <a:ext cx="3703320" cy="2226383"/>
          </a:xfrm>
        </p:spPr>
        <p:txBody>
          <a:bodyPr/>
          <a:lstStyle>
            <a:lvl1pPr>
              <a:defRPr sz="4267"/>
            </a:lvl1pPr>
            <a:lvl2pPr>
              <a:defRPr sz="3556"/>
            </a:lvl2pPr>
            <a:lvl3pPr>
              <a:defRPr sz="32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676" y="4767263"/>
            <a:ext cx="2057400" cy="273844"/>
          </a:xfrm>
        </p:spPr>
        <p:txBody>
          <a:bodyPr/>
          <a:lstStyle/>
          <a:p>
            <a:fld id="{16AAFA52-7A21-407F-8339-40DF182D7460}" type="datetimeFigureOut">
              <a:rPr lang="en-US" dirty="0"/>
              <a:t>8/21/25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5372" y="4767263"/>
            <a:ext cx="2057400" cy="273844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0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499390" y="1150144"/>
            <a:ext cx="8187797" cy="2843213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456813" y="2228849"/>
            <a:ext cx="96012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244" y="1453896"/>
            <a:ext cx="7632954" cy="2242566"/>
          </a:xfrm>
        </p:spPr>
        <p:txBody>
          <a:bodyPr>
            <a:normAutofit/>
          </a:bodyPr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8/21/25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9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8/21/25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1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418658" y="871525"/>
            <a:ext cx="2805555" cy="3482508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374126" y="1213781"/>
            <a:ext cx="109728" cy="617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510" y="1282446"/>
            <a:ext cx="2324862" cy="1282446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604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3894" y="1282446"/>
            <a:ext cx="5047488" cy="3072384"/>
          </a:xfrm>
        </p:spPr>
        <p:txBody>
          <a:bodyPr/>
          <a:lstStyle>
            <a:lvl1pPr>
              <a:defRPr sz="4978"/>
            </a:lvl1pPr>
            <a:lvl2pPr>
              <a:defRPr sz="4267"/>
            </a:lvl2pPr>
            <a:lvl3pPr>
              <a:defRPr sz="3556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510" y="2571750"/>
            <a:ext cx="2324862" cy="1549908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1510" y="4767263"/>
            <a:ext cx="2057400" cy="273844"/>
          </a:xfrm>
        </p:spPr>
        <p:txBody>
          <a:bodyPr/>
          <a:lstStyle/>
          <a:p>
            <a:fld id="{6E6483A1-31A8-47A2-AB0A-53A7803D5EBF}" type="datetimeFigureOut">
              <a:rPr lang="en-US" dirty="0"/>
              <a:t>8/21/25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79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418658" y="871525"/>
            <a:ext cx="2805555" cy="3482508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374126" y="1213781"/>
            <a:ext cx="109728" cy="6172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510" y="1282446"/>
            <a:ext cx="2324862" cy="1282446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604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723894" y="870966"/>
            <a:ext cx="5047488" cy="3483864"/>
          </a:xfrm>
        </p:spPr>
        <p:txBody>
          <a:bodyPr anchor="t">
            <a:normAutofit/>
          </a:bodyPr>
          <a:lstStyle>
            <a:lvl1pPr marL="0" indent="0">
              <a:buNone/>
              <a:defRPr sz="4978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510" y="2578608"/>
            <a:ext cx="2324862" cy="1543050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1510" y="4767263"/>
            <a:ext cx="2057400" cy="273844"/>
          </a:xfrm>
        </p:spPr>
        <p:txBody>
          <a:bodyPr/>
          <a:lstStyle/>
          <a:p>
            <a:fld id="{6D8810B9-2C7C-4CAF-99E2-617AE20BA331}" type="datetimeFigureOut">
              <a:rPr lang="en-US" dirty="0"/>
              <a:t>8/21/25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56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8/21/25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461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18/10/relationships/comments" Target="../comments/modernComment_11C_52D0924D.xml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1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18/10/relationships/comments" Target="../comments/modernComment_11D_50BD3D70.xml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 title="Speaker_powertak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36759" y="1938375"/>
            <a:ext cx="593332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Zero to Million</a:t>
            </a:r>
            <a:endParaRPr sz="24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How GenAI Agents are Changing Performance Marketing</a:t>
            </a:r>
            <a:endParaRPr sz="24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11700" y="4220651"/>
            <a:ext cx="445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Krishna Kumar Tiwari</a:t>
            </a:r>
            <a:endParaRPr sz="1400" b="0" i="0" u="none" strike="noStrike" cap="none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20525" y="4452601"/>
            <a:ext cx="4454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Co-Founder &amp; CTO Whilter AI</a:t>
            </a:r>
            <a:endParaRPr sz="1100" b="0" i="0" u="none" strike="noStrike" cap="none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B8F78DDE-E7B7-089C-6B71-F2BDA9603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A88DED08-7881-98CD-203A-62EAD77D8855}"/>
              </a:ext>
            </a:extLst>
          </p:cNvPr>
          <p:cNvSpPr txBox="1"/>
          <p:nvPr/>
        </p:nvSpPr>
        <p:spPr>
          <a:xfrm>
            <a:off x="231956" y="175718"/>
            <a:ext cx="59919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>
                <a:solidFill>
                  <a:schemeClr val="dk1"/>
                </a:solidFill>
                <a:latin typeface="Inter"/>
                <a:ea typeface="Inter"/>
                <a:sym typeface="Inter"/>
              </a:rPr>
              <a:t>What Makes a System Agentic?</a:t>
            </a:r>
            <a:endParaRPr lang="en" sz="2400">
              <a:solidFill>
                <a:schemeClr val="dk1"/>
              </a:solidFill>
              <a:latin typeface="Inter"/>
              <a:ea typeface="Inter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34A46500-91D1-2BFB-229F-74F9B6BD6E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0263073"/>
              </p:ext>
            </p:extLst>
          </p:nvPr>
        </p:nvGraphicFramePr>
        <p:xfrm>
          <a:off x="-886" y="836649"/>
          <a:ext cx="8753467" cy="3697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12" name="TextBox 211">
            <a:extLst>
              <a:ext uri="{FF2B5EF4-FFF2-40B4-BE49-F238E27FC236}">
                <a16:creationId xmlns:a16="http://schemas.microsoft.com/office/drawing/2014/main" id="{DABF54FF-A720-7654-4D69-F30ACB93BF62}"/>
              </a:ext>
            </a:extLst>
          </p:cNvPr>
          <p:cNvSpPr txBox="1"/>
          <p:nvPr/>
        </p:nvSpPr>
        <p:spPr>
          <a:xfrm>
            <a:off x="1140442" y="4618738"/>
            <a:ext cx="664623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i="1">
                <a:solidFill>
                  <a:srgbClr val="1560BD"/>
                </a:solidFill>
              </a:rPr>
              <a:t>Agentic systems don’t just generate — they sense, plan, act, and learn.</a:t>
            </a:r>
            <a:endParaRPr lang="en-US" b="1">
              <a:solidFill>
                <a:srgbClr val="1560BD"/>
              </a:solidFill>
            </a:endParaRP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567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825F573-56BF-4D92-96C9-75C301CE33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6C8FCEE-910B-4EFA-9E9E-2C4E837113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7A396EC-BA04-499D-9A05-25088A2F15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7A587D0-DAB9-45B0-A873-538649FDA0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2805CB6-B72B-4943-9082-32F90E6ED4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B9E2686-51E5-449B-BB2D-03B4D2BC28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9A74B1C0-0B89-B436-97DB-2AAD515B9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694FD072-4993-4B5B-226A-12F0A55F01EF}"/>
              </a:ext>
            </a:extLst>
          </p:cNvPr>
          <p:cNvSpPr txBox="1"/>
          <p:nvPr/>
        </p:nvSpPr>
        <p:spPr>
          <a:xfrm>
            <a:off x="214236" y="175718"/>
            <a:ext cx="692224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err="1">
                <a:solidFill>
                  <a:schemeClr val="dk1"/>
                </a:solidFill>
                <a:ea typeface="Inter"/>
                <a:sym typeface="Inter"/>
              </a:rPr>
              <a:t>LangGraph</a:t>
            </a:r>
            <a:r>
              <a:rPr lang="en" sz="2400">
                <a:solidFill>
                  <a:schemeClr val="dk1"/>
                </a:solidFill>
                <a:ea typeface="Inter"/>
                <a:sym typeface="Inter"/>
              </a:rPr>
              <a:t> + </a:t>
            </a:r>
            <a:r>
              <a:rPr lang="en" sz="2400" err="1">
                <a:solidFill>
                  <a:schemeClr val="dk1"/>
                </a:solidFill>
                <a:ea typeface="Inter"/>
                <a:sym typeface="Inter"/>
              </a:rPr>
              <a:t>vLLM</a:t>
            </a:r>
            <a:r>
              <a:rPr lang="en" sz="2400">
                <a:solidFill>
                  <a:schemeClr val="dk1"/>
                </a:solidFill>
                <a:ea typeface="Inter"/>
                <a:sym typeface="Inter"/>
              </a:rPr>
              <a:t> + Redis + Cloud Functions + Retrieval</a:t>
            </a:r>
            <a:endParaRPr lang="en-US">
              <a:solidFill>
                <a:schemeClr val="dk1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51532D6-7797-E8E2-6927-0F00794C0C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1111394"/>
              </p:ext>
            </p:extLst>
          </p:nvPr>
        </p:nvGraphicFramePr>
        <p:xfrm>
          <a:off x="194044" y="810068"/>
          <a:ext cx="8753467" cy="3697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12" name="TextBox 211">
            <a:extLst>
              <a:ext uri="{FF2B5EF4-FFF2-40B4-BE49-F238E27FC236}">
                <a16:creationId xmlns:a16="http://schemas.microsoft.com/office/drawing/2014/main" id="{6369843C-E367-8C2A-3CB9-35C18A3B5BED}"/>
              </a:ext>
            </a:extLst>
          </p:cNvPr>
          <p:cNvSpPr txBox="1"/>
          <p:nvPr/>
        </p:nvSpPr>
        <p:spPr>
          <a:xfrm>
            <a:off x="1449350" y="4437098"/>
            <a:ext cx="664623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>
                <a:solidFill>
                  <a:srgbClr val="1560BD"/>
                </a:solidFill>
              </a:rPr>
              <a:t>Agentic systems don’t just generate — they sense, plan, act, and learn.</a:t>
            </a:r>
            <a:endParaRPr lang="en-US" b="1">
              <a:solidFill>
                <a:srgbClr val="1560BD"/>
              </a:solidFill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2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CFCEE1F-6313-48F8-BFB3-B5B8C048D1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05B2E3B-A45C-4078-8F99-9A8BA74579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A957230-A56F-4A83-94A9-365D5971AD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2C6BF4E-4CE1-40F7-BF23-9767CA88EE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ED7C05-8D15-44BA-966E-280FBE77C2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46E76C7-1121-4826-9B13-5AB2A00967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391EFBC-5C06-4FF6-B2DF-AB45C39F29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DBF0339-D343-4296-87D7-B97032D0C2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866DC77-EDE7-416C-B8C4-429978285E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3A26AB8-FE3E-4276-9085-C0E7761A53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5D821A4C-4CFB-46CE-A164-AFA5E8C495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133734A-AC84-4F80-9183-36943B5866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B2A3345-18C7-4172-AA48-AAA5B3FEE5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DF3B7687-7A3C-97D2-DC73-BC322C274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Box 211">
            <a:extLst>
              <a:ext uri="{FF2B5EF4-FFF2-40B4-BE49-F238E27FC236}">
                <a16:creationId xmlns:a16="http://schemas.microsoft.com/office/drawing/2014/main" id="{028C21E9-14A6-A733-C87A-32DF7173C18C}"/>
              </a:ext>
            </a:extLst>
          </p:cNvPr>
          <p:cNvSpPr txBox="1"/>
          <p:nvPr/>
        </p:nvSpPr>
        <p:spPr>
          <a:xfrm>
            <a:off x="1688583" y="4534563"/>
            <a:ext cx="552538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1560BD"/>
                </a:solidFill>
              </a:rPr>
              <a:t>Together, they power modern, scalable, adaptive marketing.</a:t>
            </a:r>
            <a:endParaRPr lang="en-US" b="1"/>
          </a:p>
          <a:p>
            <a:pPr algn="l"/>
            <a:endParaRPr lang="en-US" b="1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D12D304-E291-09ED-C617-95380AA94069}"/>
              </a:ext>
            </a:extLst>
          </p:cNvPr>
          <p:cNvSpPr txBox="1"/>
          <p:nvPr/>
        </p:nvSpPr>
        <p:spPr>
          <a:xfrm>
            <a:off x="750481" y="867883"/>
            <a:ext cx="6770281" cy="6642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400"/>
              </a:lnSpc>
            </a:pPr>
            <a:endParaRPr lang="en-US" sz="1800">
              <a:latin typeface="Avenir Next LT Pro"/>
            </a:endParaRPr>
          </a:p>
          <a:p>
            <a:pPr>
              <a:lnSpc>
                <a:spcPts val="2175"/>
              </a:lnSpc>
            </a:pPr>
            <a:r>
              <a:rPr lang="en-US" sz="1800">
                <a:cs typeface="Segoe UI"/>
              </a:rPr>
              <a:t>​</a:t>
            </a:r>
          </a:p>
        </p:txBody>
      </p:sp>
      <p:graphicFrame>
        <p:nvGraphicFramePr>
          <p:cNvPr id="32" name="Diagram 31">
            <a:extLst>
              <a:ext uri="{FF2B5EF4-FFF2-40B4-BE49-F238E27FC236}">
                <a16:creationId xmlns:a16="http://schemas.microsoft.com/office/drawing/2014/main" id="{5D2C1A4C-2551-14E5-77C3-A4911BA719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1950247"/>
              </p:ext>
            </p:extLst>
          </p:nvPr>
        </p:nvGraphicFramePr>
        <p:xfrm>
          <a:off x="150628" y="725229"/>
          <a:ext cx="8603511" cy="3693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7055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9CADBE7-A948-4802-8B1F-A0301650C5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40E4FDF-416C-4199-AB35-75931DAA27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10D0F59-2B35-4FD6-9016-2988B63F94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9D224D9-8D39-43A6-AC52-D7F6274E17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9FB0C7-1E29-4E6C-A649-9AFF87C5EA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CC92E8C-9A80-470A-82E2-F5F61140D5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F6A92DC-CFDA-460C-BD50-0CD105CE73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EA819DE-3855-4300-AD14-720DB30C24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22CD1D7-92DB-43C2-97B6-5E47F49E72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BDB8079-866E-4AD8-A884-8867DFD7EE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149EFAD-5EC8-49E8-A14F-C299646D40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F38F888-5A7B-4520-8A4D-7C9B0427FE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C46FEF5-07DA-4B65-94E8-2385F0FAA8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AA985C41-6C24-ACAD-7394-D8D5FF8BF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Rectangle 1261">
            <a:extLst>
              <a:ext uri="{FF2B5EF4-FFF2-40B4-BE49-F238E27FC236}">
                <a16:creationId xmlns:a16="http://schemas.microsoft.com/office/drawing/2014/main" id="{9C120C88-F141-E627-48B3-0FD50F50348A}"/>
              </a:ext>
            </a:extLst>
          </p:cNvPr>
          <p:cNvSpPr/>
          <p:nvPr/>
        </p:nvSpPr>
        <p:spPr>
          <a:xfrm>
            <a:off x="3914774" y="1666874"/>
            <a:ext cx="2790825" cy="25812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A06F7CE-D36A-FF49-791A-C9AF107368CD}"/>
              </a:ext>
            </a:extLst>
          </p:cNvPr>
          <p:cNvSpPr/>
          <p:nvPr/>
        </p:nvSpPr>
        <p:spPr>
          <a:xfrm>
            <a:off x="128588" y="1395411"/>
            <a:ext cx="1243012" cy="30337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029B1E02-2137-632E-1EC0-02FAE8F05A7A}"/>
              </a:ext>
            </a:extLst>
          </p:cNvPr>
          <p:cNvSpPr txBox="1"/>
          <p:nvPr/>
        </p:nvSpPr>
        <p:spPr>
          <a:xfrm>
            <a:off x="214236" y="175718"/>
            <a:ext cx="6922247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>
                <a:solidFill>
                  <a:schemeClr val="dk1"/>
                </a:solidFill>
                <a:ea typeface="Inter"/>
                <a:sym typeface="Inter"/>
              </a:rPr>
              <a:t>Agentic Marketing Engine</a:t>
            </a:r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BF1C480-BB2C-44CC-2ABD-B422D440F330}"/>
              </a:ext>
            </a:extLst>
          </p:cNvPr>
          <p:cNvSpPr/>
          <p:nvPr/>
        </p:nvSpPr>
        <p:spPr>
          <a:xfrm>
            <a:off x="209549" y="1638300"/>
            <a:ext cx="1062037" cy="661988"/>
          </a:xfrm>
          <a:prstGeom prst="rect">
            <a:avLst/>
          </a:prstGeom>
          <a:solidFill>
            <a:srgbClr val="156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ea typeface="+mn-lt"/>
                <a:cs typeface="+mn-lt"/>
              </a:rPr>
              <a:t>Campaign Brief</a:t>
            </a:r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E5D2A0-14C8-84C4-50D5-C613A6899ABD}"/>
              </a:ext>
            </a:extLst>
          </p:cNvPr>
          <p:cNvSpPr/>
          <p:nvPr/>
        </p:nvSpPr>
        <p:spPr>
          <a:xfrm>
            <a:off x="209549" y="2495549"/>
            <a:ext cx="1057275" cy="876300"/>
          </a:xfrm>
          <a:prstGeom prst="rect">
            <a:avLst/>
          </a:prstGeom>
          <a:solidFill>
            <a:srgbClr val="156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CRM / Audience Data</a:t>
            </a:r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9BB6C22-5B80-E082-A871-D597AD8BC75E}"/>
              </a:ext>
            </a:extLst>
          </p:cNvPr>
          <p:cNvSpPr/>
          <p:nvPr/>
        </p:nvSpPr>
        <p:spPr>
          <a:xfrm>
            <a:off x="1704975" y="1395411"/>
            <a:ext cx="5257800" cy="3028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1560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C6512E5-EB11-F6FA-7C63-12944C3CA1F8}"/>
              </a:ext>
            </a:extLst>
          </p:cNvPr>
          <p:cNvSpPr/>
          <p:nvPr/>
        </p:nvSpPr>
        <p:spPr>
          <a:xfrm>
            <a:off x="7239000" y="1395411"/>
            <a:ext cx="1390650" cy="30241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1E7B431-F00E-0006-77E1-BA0C3917E2BE}"/>
              </a:ext>
            </a:extLst>
          </p:cNvPr>
          <p:cNvSpPr txBox="1"/>
          <p:nvPr/>
        </p:nvSpPr>
        <p:spPr>
          <a:xfrm>
            <a:off x="2838450" y="871538"/>
            <a:ext cx="2990850" cy="307777"/>
          </a:xfrm>
          <a:prstGeom prst="rect">
            <a:avLst/>
          </a:prstGeom>
          <a:solidFill>
            <a:srgbClr val="1560BD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Avenir Next LT Pro"/>
              </a:rPr>
              <a:t>Orchestrator (Center Hub)</a:t>
            </a:r>
            <a:endParaRPr lang="en-US">
              <a:latin typeface="Avenir Next LT Pro"/>
            </a:endParaRPr>
          </a:p>
        </p:txBody>
      </p:sp>
      <p:graphicFrame>
        <p:nvGraphicFramePr>
          <p:cNvPr id="56" name="Diagram 55">
            <a:extLst>
              <a:ext uri="{FF2B5EF4-FFF2-40B4-BE49-F238E27FC236}">
                <a16:creationId xmlns:a16="http://schemas.microsoft.com/office/drawing/2014/main" id="{6CB2AB89-AA87-0FC3-643F-FF7604CB40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4786413"/>
              </p:ext>
            </p:extLst>
          </p:nvPr>
        </p:nvGraphicFramePr>
        <p:xfrm>
          <a:off x="3914775" y="1752598"/>
          <a:ext cx="2952750" cy="2333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20" name="Rectangle 1019">
            <a:extLst>
              <a:ext uri="{FF2B5EF4-FFF2-40B4-BE49-F238E27FC236}">
                <a16:creationId xmlns:a16="http://schemas.microsoft.com/office/drawing/2014/main" id="{29199DEE-8F51-E77F-5F7F-84C702A1E027}"/>
              </a:ext>
            </a:extLst>
          </p:cNvPr>
          <p:cNvSpPr/>
          <p:nvPr/>
        </p:nvSpPr>
        <p:spPr>
          <a:xfrm>
            <a:off x="1876425" y="1562100"/>
            <a:ext cx="723900" cy="2667000"/>
          </a:xfrm>
          <a:prstGeom prst="rect">
            <a:avLst/>
          </a:prstGeom>
          <a:solidFill>
            <a:srgbClr val="156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023" name="TextBox 1022">
            <a:extLst>
              <a:ext uri="{FF2B5EF4-FFF2-40B4-BE49-F238E27FC236}">
                <a16:creationId xmlns:a16="http://schemas.microsoft.com/office/drawing/2014/main" id="{C23E3E83-3491-1C43-0A75-E5CECA6BA724}"/>
              </a:ext>
            </a:extLst>
          </p:cNvPr>
          <p:cNvSpPr txBox="1"/>
          <p:nvPr/>
        </p:nvSpPr>
        <p:spPr>
          <a:xfrm rot="-5400000">
            <a:off x="962025" y="2760433"/>
            <a:ext cx="25527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  <a:latin typeface="Avenir Next LT Pro"/>
              </a:rPr>
              <a:t>Agent Orchestrator </a:t>
            </a:r>
            <a:endParaRPr lang="en-US">
              <a:latin typeface="Avenir Next LT Pro"/>
            </a:endParaRPr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AD2764F9-E602-420D-B3EF-967B2854C80A}"/>
              </a:ext>
            </a:extLst>
          </p:cNvPr>
          <p:cNvSpPr/>
          <p:nvPr/>
        </p:nvSpPr>
        <p:spPr>
          <a:xfrm>
            <a:off x="2790825" y="1581150"/>
            <a:ext cx="723900" cy="2667000"/>
          </a:xfrm>
          <a:prstGeom prst="rect">
            <a:avLst/>
          </a:prstGeom>
          <a:solidFill>
            <a:srgbClr val="156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46015EE1-4975-13DB-5AF9-03BF83F459E8}"/>
              </a:ext>
            </a:extLst>
          </p:cNvPr>
          <p:cNvSpPr txBox="1"/>
          <p:nvPr/>
        </p:nvSpPr>
        <p:spPr>
          <a:xfrm rot="-5400000">
            <a:off x="1876425" y="2779483"/>
            <a:ext cx="25527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  <a:latin typeface="Avenir Next LT Pro"/>
              </a:rPr>
              <a:t>Planner</a:t>
            </a:r>
            <a:endParaRPr lang="en-US"/>
          </a:p>
        </p:txBody>
      </p:sp>
      <p:sp>
        <p:nvSpPr>
          <p:cNvPr id="1046" name="Arrow: Right 1045">
            <a:extLst>
              <a:ext uri="{FF2B5EF4-FFF2-40B4-BE49-F238E27FC236}">
                <a16:creationId xmlns:a16="http://schemas.microsoft.com/office/drawing/2014/main" id="{E4B5A52A-3138-EC43-6622-3E021F7481AD}"/>
              </a:ext>
            </a:extLst>
          </p:cNvPr>
          <p:cNvSpPr/>
          <p:nvPr/>
        </p:nvSpPr>
        <p:spPr>
          <a:xfrm>
            <a:off x="1362075" y="2881312"/>
            <a:ext cx="352425" cy="119062"/>
          </a:xfrm>
          <a:prstGeom prst="rightArrow">
            <a:avLst/>
          </a:prstGeom>
          <a:solidFill>
            <a:schemeClr val="tx1"/>
          </a:solidFill>
          <a:ln>
            <a:solidFill>
              <a:srgbClr val="1560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Rectangle 1046">
            <a:extLst>
              <a:ext uri="{FF2B5EF4-FFF2-40B4-BE49-F238E27FC236}">
                <a16:creationId xmlns:a16="http://schemas.microsoft.com/office/drawing/2014/main" id="{867395FD-FFC5-E40B-FF04-3D929638D75F}"/>
              </a:ext>
            </a:extLst>
          </p:cNvPr>
          <p:cNvSpPr/>
          <p:nvPr/>
        </p:nvSpPr>
        <p:spPr>
          <a:xfrm>
            <a:off x="223835" y="3476623"/>
            <a:ext cx="1057275" cy="876300"/>
          </a:xfrm>
          <a:prstGeom prst="rect">
            <a:avLst/>
          </a:prstGeom>
          <a:solidFill>
            <a:srgbClr val="156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CTR, ROAS, Conversions</a:t>
            </a:r>
            <a:endParaRPr lang="en-US"/>
          </a:p>
        </p:txBody>
      </p:sp>
      <p:sp>
        <p:nvSpPr>
          <p:cNvPr id="1319" name="TextBox 1318">
            <a:extLst>
              <a:ext uri="{FF2B5EF4-FFF2-40B4-BE49-F238E27FC236}">
                <a16:creationId xmlns:a16="http://schemas.microsoft.com/office/drawing/2014/main" id="{96FE10C1-5DF5-E0CE-2234-08426DB40605}"/>
              </a:ext>
            </a:extLst>
          </p:cNvPr>
          <p:cNvSpPr txBox="1"/>
          <p:nvPr/>
        </p:nvSpPr>
        <p:spPr>
          <a:xfrm>
            <a:off x="128586" y="871536"/>
            <a:ext cx="1485900" cy="307777"/>
          </a:xfrm>
          <a:prstGeom prst="rect">
            <a:avLst/>
          </a:prstGeom>
          <a:solidFill>
            <a:srgbClr val="1560BD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Avenir Next LT Pro"/>
              </a:rPr>
              <a:t>Input Layer</a:t>
            </a:r>
          </a:p>
        </p:txBody>
      </p:sp>
      <p:sp>
        <p:nvSpPr>
          <p:cNvPr id="1321" name="Rectangle 1320">
            <a:extLst>
              <a:ext uri="{FF2B5EF4-FFF2-40B4-BE49-F238E27FC236}">
                <a16:creationId xmlns:a16="http://schemas.microsoft.com/office/drawing/2014/main" id="{FE5803C1-5905-F805-B709-F7A2A7ABEAEA}"/>
              </a:ext>
            </a:extLst>
          </p:cNvPr>
          <p:cNvSpPr/>
          <p:nvPr/>
        </p:nvSpPr>
        <p:spPr>
          <a:xfrm rot="-5400000">
            <a:off x="4232753" y="381443"/>
            <a:ext cx="328836" cy="8515460"/>
          </a:xfrm>
          <a:prstGeom prst="rect">
            <a:avLst/>
          </a:prstGeom>
          <a:solidFill>
            <a:srgbClr val="156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/>
          </a:p>
        </p:txBody>
      </p:sp>
      <p:sp>
        <p:nvSpPr>
          <p:cNvPr id="1336" name="TextBox 1335">
            <a:extLst>
              <a:ext uri="{FF2B5EF4-FFF2-40B4-BE49-F238E27FC236}">
                <a16:creationId xmlns:a16="http://schemas.microsoft.com/office/drawing/2014/main" id="{C1A22446-6F5F-4A0F-9B60-AC9A4CD47555}"/>
              </a:ext>
            </a:extLst>
          </p:cNvPr>
          <p:cNvSpPr txBox="1"/>
          <p:nvPr/>
        </p:nvSpPr>
        <p:spPr>
          <a:xfrm>
            <a:off x="7143749" y="871536"/>
            <a:ext cx="1485900" cy="307777"/>
          </a:xfrm>
          <a:prstGeom prst="rect">
            <a:avLst/>
          </a:prstGeom>
          <a:solidFill>
            <a:srgbClr val="1560BD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Avenir Next LT Pro"/>
              </a:rPr>
              <a:t>Output Layer</a:t>
            </a:r>
          </a:p>
        </p:txBody>
      </p:sp>
      <p:sp>
        <p:nvSpPr>
          <p:cNvPr id="1337" name="TextBox 1336">
            <a:extLst>
              <a:ext uri="{FF2B5EF4-FFF2-40B4-BE49-F238E27FC236}">
                <a16:creationId xmlns:a16="http://schemas.microsoft.com/office/drawing/2014/main" id="{9B9A5099-88B0-4818-3992-ADF5395D4F8E}"/>
              </a:ext>
            </a:extLst>
          </p:cNvPr>
          <p:cNvSpPr txBox="1"/>
          <p:nvPr/>
        </p:nvSpPr>
        <p:spPr>
          <a:xfrm>
            <a:off x="334734" y="4495815"/>
            <a:ext cx="833991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Cloud Functions/Tools Layer (Text2Image, TTS,VC, LS, Image Model, Video Models, Avtar)</a:t>
            </a:r>
          </a:p>
        </p:txBody>
      </p:sp>
      <p:sp>
        <p:nvSpPr>
          <p:cNvPr id="1338" name="Rectangle 1337">
            <a:extLst>
              <a:ext uri="{FF2B5EF4-FFF2-40B4-BE49-F238E27FC236}">
                <a16:creationId xmlns:a16="http://schemas.microsoft.com/office/drawing/2014/main" id="{F18F2C08-304B-8CBF-DCEF-1DE887047057}"/>
              </a:ext>
            </a:extLst>
          </p:cNvPr>
          <p:cNvSpPr/>
          <p:nvPr/>
        </p:nvSpPr>
        <p:spPr>
          <a:xfrm>
            <a:off x="7353298" y="1752600"/>
            <a:ext cx="1157286" cy="723900"/>
          </a:xfrm>
          <a:prstGeom prst="rect">
            <a:avLst/>
          </a:prstGeom>
          <a:solidFill>
            <a:srgbClr val="156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Millions of Creatives </a:t>
            </a:r>
            <a:endParaRPr lang="en-US"/>
          </a:p>
        </p:txBody>
      </p:sp>
      <p:sp>
        <p:nvSpPr>
          <p:cNvPr id="1354" name="Rectangle 1353">
            <a:extLst>
              <a:ext uri="{FF2B5EF4-FFF2-40B4-BE49-F238E27FC236}">
                <a16:creationId xmlns:a16="http://schemas.microsoft.com/office/drawing/2014/main" id="{279D5C5A-5734-C884-5F20-F6D81AAB2F1F}"/>
              </a:ext>
            </a:extLst>
          </p:cNvPr>
          <p:cNvSpPr/>
          <p:nvPr/>
        </p:nvSpPr>
        <p:spPr>
          <a:xfrm>
            <a:off x="7348536" y="2686045"/>
            <a:ext cx="1166811" cy="1371602"/>
          </a:xfrm>
          <a:prstGeom prst="rect">
            <a:avLst/>
          </a:prstGeom>
          <a:solidFill>
            <a:srgbClr val="156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>
                <a:ea typeface="+mn-lt"/>
                <a:cs typeface="+mn-lt"/>
              </a:rPr>
              <a:t>Distributed </a:t>
            </a:r>
          </a:p>
          <a:p>
            <a:pPr algn="ctr"/>
            <a:r>
              <a:rPr lang="en-US" sz="1200">
                <a:ea typeface="+mn-lt"/>
                <a:cs typeface="+mn-lt"/>
              </a:rPr>
              <a:t>📱 WhatsApp</a:t>
            </a:r>
            <a:endParaRPr lang="en-US" sz="1200"/>
          </a:p>
          <a:p>
            <a:pPr algn="ctr"/>
            <a:r>
              <a:rPr lang="en-US" sz="1200">
                <a:ea typeface="+mn-lt"/>
                <a:cs typeface="+mn-lt"/>
              </a:rPr>
              <a:t>📸 Instagram</a:t>
            </a:r>
            <a:endParaRPr lang="en-US" sz="1200"/>
          </a:p>
          <a:p>
            <a:pPr algn="ctr"/>
            <a:r>
              <a:rPr lang="en-US" sz="1200">
                <a:ea typeface="+mn-lt"/>
                <a:cs typeface="+mn-lt"/>
              </a:rPr>
              <a:t>▶️ YouTube</a:t>
            </a:r>
            <a:endParaRPr lang="en-US" sz="1200"/>
          </a:p>
          <a:p>
            <a:pPr algn="ctr"/>
            <a:r>
              <a:rPr lang="en-US" sz="1200">
                <a:ea typeface="+mn-lt"/>
                <a:cs typeface="+mn-lt"/>
              </a:rPr>
              <a:t>📺 OTT</a:t>
            </a:r>
          </a:p>
          <a:p>
            <a:pPr algn="ctr"/>
            <a:r>
              <a:rPr lang="en-US" sz="1200">
                <a:ea typeface="+mn-lt"/>
                <a:cs typeface="+mn-lt"/>
              </a:rPr>
              <a:t>✉️ Email</a:t>
            </a:r>
            <a:endParaRPr lang="en-US" sz="12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DDF0BA-8DF9-0FA3-EA08-1F688624129F}"/>
              </a:ext>
            </a:extLst>
          </p:cNvPr>
          <p:cNvSpPr/>
          <p:nvPr/>
        </p:nvSpPr>
        <p:spPr>
          <a:xfrm rot="16200000">
            <a:off x="4261547" y="738079"/>
            <a:ext cx="271245" cy="8533180"/>
          </a:xfrm>
          <a:prstGeom prst="rect">
            <a:avLst/>
          </a:prstGeom>
          <a:solidFill>
            <a:srgbClr val="1560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2E2F5F-3524-CE1C-91C2-F0ADE5BF403A}"/>
              </a:ext>
            </a:extLst>
          </p:cNvPr>
          <p:cNvSpPr txBox="1"/>
          <p:nvPr/>
        </p:nvSpPr>
        <p:spPr>
          <a:xfrm>
            <a:off x="3569215" y="4868161"/>
            <a:ext cx="371475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Feedback Layer</a:t>
            </a:r>
          </a:p>
        </p:txBody>
      </p:sp>
    </p:spTree>
    <p:extLst>
      <p:ext uri="{BB962C8B-B14F-4D97-AF65-F5344CB8AC3E}">
        <p14:creationId xmlns:p14="http://schemas.microsoft.com/office/powerpoint/2010/main" val="3289560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C94DF6EC-7AC1-684A-2DB7-2DB1A723C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7817A074-BE3C-B339-9623-BF6ECBF18288}"/>
              </a:ext>
            </a:extLst>
          </p:cNvPr>
          <p:cNvSpPr txBox="1"/>
          <p:nvPr/>
        </p:nvSpPr>
        <p:spPr>
          <a:xfrm>
            <a:off x="214236" y="175718"/>
            <a:ext cx="6922247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 dirty="0">
                <a:solidFill>
                  <a:schemeClr val="dk1"/>
                </a:solidFill>
                <a:ea typeface="Inter"/>
                <a:sym typeface="Inter"/>
              </a:rPr>
              <a:t>The Orchestrator – How to Build One</a:t>
            </a:r>
            <a:endParaRPr lang="en" sz="2400" dirty="0">
              <a:solidFill>
                <a:schemeClr val="dk1"/>
              </a:solidFill>
              <a:ea typeface="Inter"/>
              <a:sym typeface="Inter"/>
            </a:endParaRPr>
          </a:p>
        </p:txBody>
      </p:sp>
      <p:graphicFrame>
        <p:nvGraphicFramePr>
          <p:cNvPr id="32" name="Diagram 31">
            <a:extLst>
              <a:ext uri="{FF2B5EF4-FFF2-40B4-BE49-F238E27FC236}">
                <a16:creationId xmlns:a16="http://schemas.microsoft.com/office/drawing/2014/main" id="{86EE5DA1-35E0-E515-0986-AD890AB5D1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2118569"/>
              </p:ext>
            </p:extLst>
          </p:nvPr>
        </p:nvGraphicFramePr>
        <p:xfrm>
          <a:off x="180975" y="852486"/>
          <a:ext cx="8777287" cy="3957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22962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CE590280-46E1-FE03-4124-99A5162E9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D5EACAF0-3F11-CC35-6D94-AB9933700C75}"/>
              </a:ext>
            </a:extLst>
          </p:cNvPr>
          <p:cNvSpPr txBox="1"/>
          <p:nvPr/>
        </p:nvSpPr>
        <p:spPr>
          <a:xfrm>
            <a:off x="214236" y="175718"/>
            <a:ext cx="6922247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>
                <a:solidFill>
                  <a:schemeClr val="dk1"/>
                </a:solidFill>
                <a:ea typeface="Inter"/>
                <a:sym typeface="Inter"/>
              </a:rPr>
              <a:t>Asset Generator Agent (Technical View)</a:t>
            </a:r>
            <a:endParaRPr lang="en-US"/>
          </a:p>
        </p:txBody>
      </p:sp>
      <p:graphicFrame>
        <p:nvGraphicFramePr>
          <p:cNvPr id="32" name="Diagram 31">
            <a:extLst>
              <a:ext uri="{FF2B5EF4-FFF2-40B4-BE49-F238E27FC236}">
                <a16:creationId xmlns:a16="http://schemas.microsoft.com/office/drawing/2014/main" id="{3E5A730A-E204-8FA5-EDAF-10D3A7A90F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9768192"/>
              </p:ext>
            </p:extLst>
          </p:nvPr>
        </p:nvGraphicFramePr>
        <p:xfrm>
          <a:off x="180975" y="852486"/>
          <a:ext cx="8777287" cy="3957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2742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CCC85587-B3A1-6293-D482-23361FF62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74FFAC2F-F390-FBFA-EE13-6AA43F4F7D53}"/>
              </a:ext>
            </a:extLst>
          </p:cNvPr>
          <p:cNvSpPr txBox="1"/>
          <p:nvPr/>
        </p:nvSpPr>
        <p:spPr>
          <a:xfrm>
            <a:off x="214236" y="175718"/>
            <a:ext cx="692224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>
                <a:solidFill>
                  <a:schemeClr val="dk1"/>
                </a:solidFill>
                <a:ea typeface="Inter"/>
                <a:sym typeface="Inter"/>
              </a:rPr>
              <a:t>Asset Generator Agent (Inside View)</a:t>
            </a:r>
            <a:endParaRPr lang="en" sz="2400">
              <a:solidFill>
                <a:schemeClr val="dk1"/>
              </a:solidFill>
              <a:ea typeface="Inter"/>
            </a:endParaRPr>
          </a:p>
          <a:p>
            <a:endParaRPr lang="en" sz="2400">
              <a:solidFill>
                <a:schemeClr val="dk1"/>
              </a:solidFill>
              <a:ea typeface="Inter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376192A-FBEA-AD95-9721-D7091859375D}"/>
              </a:ext>
            </a:extLst>
          </p:cNvPr>
          <p:cNvSpPr/>
          <p:nvPr/>
        </p:nvSpPr>
        <p:spPr>
          <a:xfrm>
            <a:off x="223838" y="857249"/>
            <a:ext cx="3957636" cy="419099"/>
          </a:xfrm>
          <a:prstGeom prst="rect">
            <a:avLst/>
          </a:prstGeom>
          <a:solidFill>
            <a:srgbClr val="1560BD"/>
          </a:solidFill>
          <a:ln>
            <a:solidFill>
              <a:srgbClr val="1560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Input | Campaign Spec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EE67912E-ED95-1027-BA4F-AC3478FA4877}"/>
              </a:ext>
            </a:extLst>
          </p:cNvPr>
          <p:cNvSpPr/>
          <p:nvPr/>
        </p:nvSpPr>
        <p:spPr>
          <a:xfrm>
            <a:off x="4743450" y="857247"/>
            <a:ext cx="4052887" cy="423862"/>
          </a:xfrm>
          <a:prstGeom prst="rect">
            <a:avLst/>
          </a:prstGeom>
          <a:solidFill>
            <a:srgbClr val="1560BD"/>
          </a:solidFill>
          <a:ln>
            <a:solidFill>
              <a:srgbClr val="1560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Acceptance Spec</a:t>
            </a:r>
            <a:endParaRPr lang="en-US">
              <a:solidFill>
                <a:srgbClr val="000000"/>
              </a:solidFill>
              <a:ea typeface="+mn-lt"/>
              <a:cs typeface="+mn-lt"/>
            </a:endParaRPr>
          </a:p>
        </p:txBody>
      </p:sp>
      <p:pic>
        <p:nvPicPr>
          <p:cNvPr id="130" name="Picture 129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056A1C9D-696B-D668-7F4F-CB050E1AB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976" y="1485900"/>
            <a:ext cx="4168632" cy="3228975"/>
          </a:xfrm>
          <a:prstGeom prst="rect">
            <a:avLst/>
          </a:prstGeom>
        </p:spPr>
      </p:pic>
      <p:pic>
        <p:nvPicPr>
          <p:cNvPr id="131" name="Picture 130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351DA13E-8E24-387F-A88D-399766021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40" y="1485900"/>
            <a:ext cx="4146132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28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0979345C-446B-B012-9896-5CB457E6E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B008F21C-73E1-9C68-C87A-86CE68417A9A}"/>
              </a:ext>
            </a:extLst>
          </p:cNvPr>
          <p:cNvSpPr txBox="1"/>
          <p:nvPr/>
        </p:nvSpPr>
        <p:spPr>
          <a:xfrm>
            <a:off x="214236" y="175718"/>
            <a:ext cx="692224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>
                <a:solidFill>
                  <a:schemeClr val="dk1"/>
                </a:solidFill>
                <a:ea typeface="Inter"/>
                <a:sym typeface="Inter"/>
              </a:rPr>
              <a:t>Asset Generator Agent (Inside View)</a:t>
            </a:r>
            <a:endParaRPr lang="en" sz="2400">
              <a:solidFill>
                <a:schemeClr val="dk1"/>
              </a:solidFill>
              <a:ea typeface="Inter"/>
            </a:endParaRPr>
          </a:p>
          <a:p>
            <a:endParaRPr lang="en" sz="2400">
              <a:solidFill>
                <a:schemeClr val="dk1"/>
              </a:solidFill>
              <a:ea typeface="Inter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F69828B-12EE-87CD-FD79-62C9CA9539B7}"/>
              </a:ext>
            </a:extLst>
          </p:cNvPr>
          <p:cNvSpPr/>
          <p:nvPr/>
        </p:nvSpPr>
        <p:spPr>
          <a:xfrm>
            <a:off x="219076" y="857249"/>
            <a:ext cx="4043360" cy="419099"/>
          </a:xfrm>
          <a:prstGeom prst="rect">
            <a:avLst/>
          </a:prstGeom>
          <a:solidFill>
            <a:srgbClr val="1560BD"/>
          </a:solidFill>
          <a:ln>
            <a:solidFill>
              <a:srgbClr val="1560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Generation Policy</a:t>
            </a:r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0E1DE8FA-667F-1923-E869-B96EB02108CA}"/>
              </a:ext>
            </a:extLst>
          </p:cNvPr>
          <p:cNvSpPr/>
          <p:nvPr/>
        </p:nvSpPr>
        <p:spPr>
          <a:xfrm>
            <a:off x="4743450" y="857247"/>
            <a:ext cx="4162424" cy="423862"/>
          </a:xfrm>
          <a:prstGeom prst="rect">
            <a:avLst/>
          </a:prstGeom>
          <a:solidFill>
            <a:srgbClr val="1560BD"/>
          </a:solidFill>
          <a:ln>
            <a:solidFill>
              <a:srgbClr val="1560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Validation Report</a:t>
            </a:r>
          </a:p>
        </p:txBody>
      </p:sp>
      <p:pic>
        <p:nvPicPr>
          <p:cNvPr id="2" name="Picture 1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7740D58A-F598-1064-A785-9F1F8DC9E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99" y="1409700"/>
            <a:ext cx="4051315" cy="3390900"/>
          </a:xfrm>
          <a:prstGeom prst="rect">
            <a:avLst/>
          </a:prstGeom>
        </p:spPr>
      </p:pic>
      <p:pic>
        <p:nvPicPr>
          <p:cNvPr id="3" name="Picture 2" descr="A computer code on a black background&#10;&#10;AI-generated content may be incorrect.">
            <a:extLst>
              <a:ext uri="{FF2B5EF4-FFF2-40B4-BE49-F238E27FC236}">
                <a16:creationId xmlns:a16="http://schemas.microsoft.com/office/drawing/2014/main" id="{B7BAF9BB-6E76-32AD-DD5D-77975D5596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450" y="1409700"/>
            <a:ext cx="4157662" cy="339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750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9AE8821F-AA08-617C-825F-54B89EC93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EB17D3F6-68BB-4764-87D2-931D00FFA562}"/>
              </a:ext>
            </a:extLst>
          </p:cNvPr>
          <p:cNvSpPr txBox="1"/>
          <p:nvPr/>
        </p:nvSpPr>
        <p:spPr>
          <a:xfrm>
            <a:off x="214236" y="175718"/>
            <a:ext cx="692224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>
                <a:solidFill>
                  <a:schemeClr val="dk1"/>
                </a:solidFill>
                <a:ea typeface="Inter"/>
                <a:sym typeface="Inter"/>
              </a:rPr>
              <a:t>Engineering → The Backbone</a:t>
            </a:r>
            <a:endParaRPr lang="en" sz="2400">
              <a:solidFill>
                <a:schemeClr val="dk1"/>
              </a:solidFill>
              <a:ea typeface="Inter"/>
            </a:endParaRPr>
          </a:p>
          <a:p>
            <a:endParaRPr lang="en" sz="2400">
              <a:solidFill>
                <a:schemeClr val="dk1"/>
              </a:solidFill>
              <a:ea typeface="Inte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599482-4832-AE2F-16C8-423A1EE33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986" y="1100283"/>
            <a:ext cx="8081066" cy="341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8213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29EE93A2-90C2-5339-63DC-A0B3001E0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0A4B29C8-FE5C-0BCD-C1D2-CC8BE20898C6}"/>
              </a:ext>
            </a:extLst>
          </p:cNvPr>
          <p:cNvSpPr txBox="1"/>
          <p:nvPr/>
        </p:nvSpPr>
        <p:spPr>
          <a:xfrm>
            <a:off x="214236" y="175718"/>
            <a:ext cx="692224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/>
              <a:t>Engineering Challenges &amp; Scaling Strategy</a:t>
            </a:r>
            <a:endParaRPr lang="en-US" sz="2400"/>
          </a:p>
          <a:p>
            <a:endParaRPr lang="en" sz="2400">
              <a:solidFill>
                <a:schemeClr val="dk1"/>
              </a:solidFill>
              <a:ea typeface="Inter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D362FF6-63F2-92EB-20D7-F3E2C54FC3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70783"/>
              </p:ext>
            </p:extLst>
          </p:nvPr>
        </p:nvGraphicFramePr>
        <p:xfrm>
          <a:off x="279104" y="744278"/>
          <a:ext cx="8589698" cy="4271379"/>
        </p:xfrm>
        <a:graphic>
          <a:graphicData uri="http://schemas.openxmlformats.org/drawingml/2006/table">
            <a:tbl>
              <a:tblPr firstRow="1" bandRow="1">
                <a:tableStyleId>{44DFCAA5-CAE5-4863-99D9-15BF6EDE9ED3}</a:tableStyleId>
              </a:tblPr>
              <a:tblGrid>
                <a:gridCol w="2809874">
                  <a:extLst>
                    <a:ext uri="{9D8B030D-6E8A-4147-A177-3AD203B41FA5}">
                      <a16:colId xmlns:a16="http://schemas.microsoft.com/office/drawing/2014/main" val="1060404027"/>
                    </a:ext>
                  </a:extLst>
                </a:gridCol>
                <a:gridCol w="5779824">
                  <a:extLst>
                    <a:ext uri="{9D8B030D-6E8A-4147-A177-3AD203B41FA5}">
                      <a16:colId xmlns:a16="http://schemas.microsoft.com/office/drawing/2014/main" val="3810836489"/>
                    </a:ext>
                  </a:extLst>
                </a:gridCol>
              </a:tblGrid>
              <a:tr h="5810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>
                          <a:solidFill>
                            <a:schemeClr val="bg2"/>
                          </a:solidFill>
                          <a:latin typeface="Arial"/>
                        </a:rPr>
                        <a:t>Challenge</a:t>
                      </a:r>
                      <a:endParaRPr lang="en-US" sz="120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>
                          <a:solidFill>
                            <a:schemeClr val="bg2"/>
                          </a:solidFill>
                          <a:latin typeface="Arial"/>
                        </a:rPr>
                        <a:t>Possible Solution</a:t>
                      </a:r>
                      <a:endParaRPr lang="en-US" sz="120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115910"/>
                  </a:ext>
                </a:extLst>
              </a:tr>
              <a:tr h="61505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 dirty="0">
                          <a:solidFill>
                            <a:schemeClr val="bg2"/>
                          </a:solidFill>
                          <a:latin typeface="Arial"/>
                        </a:rPr>
                        <a:t>Latency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B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err="1">
                          <a:solidFill>
                            <a:schemeClr val="bg2"/>
                          </a:solidFill>
                        </a:rPr>
                        <a:t>vLLM</a:t>
                      </a:r>
                      <a:r>
                        <a:rPr lang="en-US" sz="1200">
                          <a:solidFill>
                            <a:schemeClr val="bg2"/>
                          </a:solidFill>
                        </a:rPr>
                        <a:t> / quantized models, GPU batching, Redis caching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1560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198871"/>
                  </a:ext>
                </a:extLst>
              </a:tr>
              <a:tr h="61505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>
                          <a:solidFill>
                            <a:schemeClr val="bg2"/>
                          </a:solidFill>
                          <a:latin typeface="Arial"/>
                        </a:rPr>
                        <a:t>Data Volume</a:t>
                      </a:r>
                      <a:endParaRPr lang="en-US" sz="120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BD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>
                          <a:solidFill>
                            <a:schemeClr val="bg2"/>
                          </a:solidFill>
                          <a:latin typeface="Arial"/>
                        </a:rPr>
                        <a:t>Horizontal scaling (K8s pods), async queues (Kafka/SQS), sharded DBs</a:t>
                      </a:r>
                      <a:endParaRPr lang="en-US" sz="120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1560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607074"/>
                  </a:ext>
                </a:extLst>
              </a:tr>
              <a:tr h="61505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bg2"/>
                          </a:solidFill>
                        </a:rPr>
                        <a:t>Cost Efficiency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B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bg2"/>
                          </a:solidFill>
                        </a:rPr>
                        <a:t>Spot GPUs, autoscaling, model router (cheap vs. premium models)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1560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7843446"/>
                  </a:ext>
                </a:extLst>
              </a:tr>
              <a:tr h="61505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>
                          <a:solidFill>
                            <a:schemeClr val="bg2"/>
                          </a:solidFill>
                          <a:latin typeface="Arial"/>
                        </a:rPr>
                        <a:t>Orchestration Complexity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B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err="1">
                          <a:solidFill>
                            <a:schemeClr val="bg2"/>
                          </a:solidFill>
                        </a:rPr>
                        <a:t>LangGraph</a:t>
                      </a:r>
                      <a:r>
                        <a:rPr lang="en-US" sz="1200">
                          <a:solidFill>
                            <a:schemeClr val="bg2"/>
                          </a:solidFill>
                        </a:rPr>
                        <a:t> / workflow engines, event-driven pipelines with retries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334020"/>
                  </a:ext>
                </a:extLst>
              </a:tr>
              <a:tr h="61505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>
                          <a:solidFill>
                            <a:schemeClr val="bg2"/>
                          </a:solidFill>
                        </a:rPr>
                        <a:t>Compliance &amp; Safety</a:t>
                      </a:r>
                      <a:endParaRPr lang="en-US" sz="120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B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bg2"/>
                          </a:solidFill>
                        </a:rPr>
                        <a:t>Guardrail microservices, HITL fallback, content moderation APIs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205214"/>
                  </a:ext>
                </a:extLst>
              </a:tr>
              <a:tr h="61505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>
                          <a:solidFill>
                            <a:schemeClr val="bg2"/>
                          </a:solidFill>
                          <a:latin typeface="Arial"/>
                        </a:rPr>
                        <a:t>Attribution Integration</a:t>
                      </a:r>
                      <a:endParaRPr lang="en-US" sz="120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1560BD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 dirty="0">
                          <a:solidFill>
                            <a:schemeClr val="bg2"/>
                          </a:solidFill>
                          <a:latin typeface="Arial"/>
                        </a:rPr>
                        <a:t>Event pipelines (Kafka → DB), feedback loops into fine-tuning &amp; prompts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rgbClr val="1560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374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2287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>
          <a:extLst>
            <a:ext uri="{FF2B5EF4-FFF2-40B4-BE49-F238E27FC236}">
              <a16:creationId xmlns:a16="http://schemas.microsoft.com/office/drawing/2014/main" id="{B28EAF15-61A7-743F-6528-49FF2E672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>
            <a:extLst>
              <a:ext uri="{FF2B5EF4-FFF2-40B4-BE49-F238E27FC236}">
                <a16:creationId xmlns:a16="http://schemas.microsoft.com/office/drawing/2014/main" id="{66E8746D-C04A-62F5-DFEF-6F8D0AEB08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508546" y="23349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en-US" sz="2400" b="1"/>
              <a:t>What is Performance Marketing?</a:t>
            </a:r>
            <a:endParaRPr lang="en-US"/>
          </a:p>
        </p:txBody>
      </p:sp>
      <p:graphicFrame>
        <p:nvGraphicFramePr>
          <p:cNvPr id="142" name="Diagram 141">
            <a:extLst>
              <a:ext uri="{FF2B5EF4-FFF2-40B4-BE49-F238E27FC236}">
                <a16:creationId xmlns:a16="http://schemas.microsoft.com/office/drawing/2014/main" id="{882E7C6B-F34D-98AF-989A-574B948241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2060643"/>
              </p:ext>
            </p:extLst>
          </p:nvPr>
        </p:nvGraphicFramePr>
        <p:xfrm>
          <a:off x="3296979" y="1144108"/>
          <a:ext cx="6572250" cy="3490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23" name="TextBox 722">
            <a:extLst>
              <a:ext uri="{FF2B5EF4-FFF2-40B4-BE49-F238E27FC236}">
                <a16:creationId xmlns:a16="http://schemas.microsoft.com/office/drawing/2014/main" id="{927EFFBA-8AE3-ED72-AE27-5D3ED1E10CA7}"/>
              </a:ext>
            </a:extLst>
          </p:cNvPr>
          <p:cNvSpPr txBox="1"/>
          <p:nvPr/>
        </p:nvSpPr>
        <p:spPr>
          <a:xfrm>
            <a:off x="283535" y="4035942"/>
            <a:ext cx="388531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📊 </a:t>
            </a:r>
            <a:r>
              <a:rPr lang="en-US" b="1"/>
              <a:t>Measured</a:t>
            </a:r>
            <a:r>
              <a:rPr lang="en-US"/>
              <a:t> → </a:t>
            </a:r>
            <a:r>
              <a:rPr lang="en-US" i="1"/>
              <a:t>Every click tracked</a:t>
            </a:r>
            <a:endParaRPr lang="en-US"/>
          </a:p>
          <a:p>
            <a:r>
              <a:rPr lang="en-US"/>
              <a:t>🎯 </a:t>
            </a:r>
            <a:r>
              <a:rPr lang="en-US" b="1"/>
              <a:t>Targeted</a:t>
            </a:r>
            <a:r>
              <a:rPr lang="en-US"/>
              <a:t> → </a:t>
            </a:r>
            <a:r>
              <a:rPr lang="en-US" i="1"/>
              <a:t>Right person, right time</a:t>
            </a:r>
            <a:endParaRPr lang="en-US"/>
          </a:p>
          <a:p>
            <a:r>
              <a:rPr lang="en-US"/>
              <a:t>⚡ </a:t>
            </a:r>
            <a:r>
              <a:rPr lang="en-US" b="1"/>
              <a:t>Results-driven</a:t>
            </a:r>
            <a:r>
              <a:rPr lang="en-US"/>
              <a:t> → </a:t>
            </a:r>
            <a:r>
              <a:rPr lang="en-US" i="1"/>
              <a:t>Pay only for outcomes</a:t>
            </a:r>
            <a:endParaRPr lang="en-US"/>
          </a:p>
        </p:txBody>
      </p:sp>
      <p:sp>
        <p:nvSpPr>
          <p:cNvPr id="724" name="TextBox 723">
            <a:extLst>
              <a:ext uri="{FF2B5EF4-FFF2-40B4-BE49-F238E27FC236}">
                <a16:creationId xmlns:a16="http://schemas.microsoft.com/office/drawing/2014/main" id="{BEC407F4-F924-A957-EBC2-E2C682F3491C}"/>
              </a:ext>
            </a:extLst>
          </p:cNvPr>
          <p:cNvSpPr txBox="1"/>
          <p:nvPr/>
        </p:nvSpPr>
        <p:spPr>
          <a:xfrm>
            <a:off x="283536" y="1284767"/>
            <a:ext cx="351760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/>
              <a:t>Performance marketing is advertising with a </a:t>
            </a:r>
            <a:r>
              <a:rPr lang="en-US" sz="1800" b="1">
                <a:solidFill>
                  <a:srgbClr val="0070C0"/>
                </a:solidFill>
              </a:rPr>
              <a:t>scoreboard</a:t>
            </a:r>
            <a:r>
              <a:rPr lang="en-US" sz="1800"/>
              <a:t>. Every click, every lead, every sale is tracked, optimized, and </a:t>
            </a:r>
            <a:r>
              <a:rPr lang="en-US" sz="1800" b="1">
                <a:solidFill>
                  <a:srgbClr val="0070C0"/>
                </a:solidFill>
              </a:rPr>
              <a:t>accountable</a:t>
            </a:r>
          </a:p>
        </p:txBody>
      </p:sp>
    </p:spTree>
    <p:extLst>
      <p:ext uri="{BB962C8B-B14F-4D97-AF65-F5344CB8AC3E}">
        <p14:creationId xmlns:p14="http://schemas.microsoft.com/office/powerpoint/2010/main" val="138940065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09C45964-B0EC-AAA8-3B1D-6D834CFC6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B4119838-ACB9-009B-F7AC-5C09CBC6E21D}"/>
              </a:ext>
            </a:extLst>
          </p:cNvPr>
          <p:cNvSpPr txBox="1"/>
          <p:nvPr/>
        </p:nvSpPr>
        <p:spPr>
          <a:xfrm>
            <a:off x="214236" y="175718"/>
            <a:ext cx="692224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>
                <a:solidFill>
                  <a:schemeClr val="dk1"/>
                </a:solidFill>
                <a:ea typeface="Inter"/>
                <a:sym typeface="Inter"/>
              </a:rPr>
              <a:t>Case Studies | Policy Bazar X Whilter AI</a:t>
            </a:r>
            <a:endParaRPr lang="en-US">
              <a:solidFill>
                <a:schemeClr val="dk1"/>
              </a:solidFill>
            </a:endParaRPr>
          </a:p>
          <a:p>
            <a:endParaRPr lang="en" sz="2400">
              <a:solidFill>
                <a:schemeClr val="dk1"/>
              </a:solidFill>
              <a:ea typeface="Inter"/>
            </a:endParaRPr>
          </a:p>
        </p:txBody>
      </p:sp>
      <p:pic>
        <p:nvPicPr>
          <p:cNvPr id="2" name="Picture 1" descr="A group of cars on a card&#10;&#10;AI-generated content may be incorrect.">
            <a:extLst>
              <a:ext uri="{FF2B5EF4-FFF2-40B4-BE49-F238E27FC236}">
                <a16:creationId xmlns:a16="http://schemas.microsoft.com/office/drawing/2014/main" id="{4831C3B9-E369-5C1B-3DDB-C5853216B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25" y="2140911"/>
            <a:ext cx="7882935" cy="30017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2695D2-C443-B4C6-9C4C-97C7C4F0735E}"/>
              </a:ext>
            </a:extLst>
          </p:cNvPr>
          <p:cNvSpPr txBox="1"/>
          <p:nvPr/>
        </p:nvSpPr>
        <p:spPr>
          <a:xfrm>
            <a:off x="281097" y="794008"/>
            <a:ext cx="87412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" b="1">
                <a:solidFill>
                  <a:srgbClr val="1560BD"/>
                </a:solidFill>
              </a:rPr>
              <a:t>Re-engage customers before policy lapse — across 7 languages and multiple insurance products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A0D59AC-1C35-6ACA-3D08-19F5A6EAF7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6044122"/>
              </p:ext>
            </p:extLst>
          </p:nvPr>
        </p:nvGraphicFramePr>
        <p:xfrm>
          <a:off x="569241" y="794008"/>
          <a:ext cx="6315035" cy="1777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94460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25387FC2-D0E7-2C4F-69D2-8D796934A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E6CBC43E-4E78-DDFB-C44B-2F780B01C475}"/>
              </a:ext>
            </a:extLst>
          </p:cNvPr>
          <p:cNvSpPr txBox="1"/>
          <p:nvPr/>
        </p:nvSpPr>
        <p:spPr>
          <a:xfrm>
            <a:off x="214236" y="175718"/>
            <a:ext cx="7693107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>
                <a:solidFill>
                  <a:schemeClr val="dk1"/>
                </a:solidFill>
                <a:ea typeface="Inter"/>
                <a:sym typeface="Inter"/>
              </a:rPr>
              <a:t>Case Studies | Aditya Birla Health Insurance</a:t>
            </a:r>
            <a:endParaRPr lang="en" sz="2400" b="1">
              <a:solidFill>
                <a:schemeClr val="dk1"/>
              </a:solidFill>
              <a:ea typeface="Inte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20668-EF44-C062-91AE-21827BD07CCF}"/>
              </a:ext>
            </a:extLst>
          </p:cNvPr>
          <p:cNvSpPr txBox="1"/>
          <p:nvPr/>
        </p:nvSpPr>
        <p:spPr>
          <a:xfrm>
            <a:off x="281097" y="794008"/>
            <a:ext cx="87412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" b="1">
                <a:solidFill>
                  <a:srgbClr val="666666"/>
                </a:solidFill>
              </a:rPr>
              <a:t>Hyper-Personalized Videos – Your Health, Your Story, Powered by AI!</a:t>
            </a:r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2F99A2C-0666-4341-7593-3D76B8A42D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0343825"/>
              </p:ext>
            </p:extLst>
          </p:nvPr>
        </p:nvGraphicFramePr>
        <p:xfrm>
          <a:off x="347663" y="461962"/>
          <a:ext cx="7358062" cy="2424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70" name="Google Shape;274;p33" descr="A screenshot of a video&#10;&#10;AI-generated content may be incorrect.">
            <a:extLst>
              <a:ext uri="{FF2B5EF4-FFF2-40B4-BE49-F238E27FC236}">
                <a16:creationId xmlns:a16="http://schemas.microsoft.com/office/drawing/2014/main" id="{9CCA33A6-C8E3-CF84-2FE0-DB586D10F471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16100" y="2213789"/>
            <a:ext cx="7505703" cy="2819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7048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C60628E2-1905-814C-DC98-F0E16CFAE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A5B54A4D-D917-1470-1722-398064150275}"/>
              </a:ext>
            </a:extLst>
          </p:cNvPr>
          <p:cNvSpPr txBox="1"/>
          <p:nvPr/>
        </p:nvSpPr>
        <p:spPr>
          <a:xfrm>
            <a:off x="214236" y="175718"/>
            <a:ext cx="6922247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>
                <a:solidFill>
                  <a:schemeClr val="dk1"/>
                </a:solidFill>
                <a:ea typeface="Inter"/>
                <a:sym typeface="Inter"/>
              </a:rPr>
              <a:t>Case Studies | Bajaj X Whilter AI</a:t>
            </a:r>
            <a:endParaRPr lang="en-US">
              <a:solidFill>
                <a:schemeClr val="dk1"/>
              </a:solidFill>
            </a:endParaRPr>
          </a:p>
          <a:p>
            <a:endParaRPr lang="en" sz="2400">
              <a:solidFill>
                <a:schemeClr val="dk1"/>
              </a:solidFill>
              <a:ea typeface="Inte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560EB0-57CC-A2C1-D297-5452797AA5D4}"/>
              </a:ext>
            </a:extLst>
          </p:cNvPr>
          <p:cNvSpPr txBox="1"/>
          <p:nvPr/>
        </p:nvSpPr>
        <p:spPr>
          <a:xfrm>
            <a:off x="281097" y="794008"/>
            <a:ext cx="874129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" b="1">
                <a:solidFill>
                  <a:srgbClr val="666666"/>
                </a:solidFill>
              </a:rPr>
              <a:t>Enter "Chala </a:t>
            </a:r>
            <a:r>
              <a:rPr lang="en" b="1" err="1">
                <a:solidFill>
                  <a:srgbClr val="666666"/>
                </a:solidFill>
              </a:rPr>
              <a:t>Apni</a:t>
            </a:r>
            <a:r>
              <a:rPr lang="en" b="1">
                <a:solidFill>
                  <a:srgbClr val="666666"/>
                </a:solidFill>
              </a:rPr>
              <a:t>" – One Selfie, Infinite Stardom!</a:t>
            </a:r>
            <a:endParaRPr lang="en-US"/>
          </a:p>
        </p:txBody>
      </p:sp>
      <p:pic>
        <p:nvPicPr>
          <p:cNvPr id="13" name="Picture 12" descr="A collage of two people&#10;&#10;AI-generated content may be incorrect.">
            <a:extLst>
              <a:ext uri="{FF2B5EF4-FFF2-40B4-BE49-F238E27FC236}">
                <a16:creationId xmlns:a16="http://schemas.microsoft.com/office/drawing/2014/main" id="{B6AEC6F0-B9EF-2738-D026-488459405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236" y="1255413"/>
            <a:ext cx="4789556" cy="3712369"/>
          </a:xfrm>
          <a:prstGeom prst="rect">
            <a:avLst/>
          </a:prstGeom>
        </p:spPr>
      </p:pic>
      <p:pic>
        <p:nvPicPr>
          <p:cNvPr id="15" name="Picture 14" descr="No alternative text description for this image">
            <a:extLst>
              <a:ext uri="{FF2B5EF4-FFF2-40B4-BE49-F238E27FC236}">
                <a16:creationId xmlns:a16="http://schemas.microsoft.com/office/drawing/2014/main" id="{78915505-A7E5-4DCF-EB3F-D231CAA65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0150" y="1288256"/>
            <a:ext cx="4133851" cy="362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6366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43DDCCF2-09E2-2134-8128-B2C31A8D2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9EEE61AC-DABA-8C5D-21E8-4E84BB34BCC5}"/>
              </a:ext>
            </a:extLst>
          </p:cNvPr>
          <p:cNvSpPr txBox="1"/>
          <p:nvPr/>
        </p:nvSpPr>
        <p:spPr>
          <a:xfrm>
            <a:off x="214236" y="175718"/>
            <a:ext cx="6922247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>
                <a:solidFill>
                  <a:schemeClr val="dk1"/>
                </a:solidFill>
                <a:latin typeface="Inter"/>
                <a:ea typeface="Inter"/>
                <a:sym typeface="Inter"/>
              </a:rPr>
              <a:t>Final Takeaways</a:t>
            </a:r>
            <a:endParaRPr lang="en" sz="2400">
              <a:solidFill>
                <a:schemeClr val="dk1"/>
              </a:solidFill>
              <a:latin typeface="Inter"/>
              <a:ea typeface="Inter"/>
              <a:sym typeface="Inter"/>
            </a:endParaRPr>
          </a:p>
          <a:p>
            <a:endParaRPr lang="en" sz="2400" b="1">
              <a:solidFill>
                <a:schemeClr val="dk1"/>
              </a:solidFill>
              <a:ea typeface="Inter"/>
            </a:endParaRPr>
          </a:p>
          <a:p>
            <a:endParaRPr lang="en" sz="2400">
              <a:solidFill>
                <a:schemeClr val="dk1"/>
              </a:solidFill>
              <a:ea typeface="Inter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1B85C54-06DF-8DF4-2DD2-CC7E9159D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2023114"/>
              </p:ext>
            </p:extLst>
          </p:nvPr>
        </p:nvGraphicFramePr>
        <p:xfrm>
          <a:off x="611815" y="424527"/>
          <a:ext cx="5857875" cy="2462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4EC2146-8A5D-6B0F-7232-652C470B4328}"/>
              </a:ext>
            </a:extLst>
          </p:cNvPr>
          <p:cNvSpPr txBox="1"/>
          <p:nvPr/>
        </p:nvSpPr>
        <p:spPr>
          <a:xfrm>
            <a:off x="437485" y="2354226"/>
            <a:ext cx="7926572" cy="25237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342900">
              <a:buFont typeface="Arial,Sans-Serif"/>
              <a:buChar char="●"/>
            </a:pPr>
            <a:r>
              <a:rPr lang="en" sz="1800" dirty="0">
                <a:solidFill>
                  <a:schemeClr val="dk1"/>
                </a:solidFill>
              </a:rPr>
              <a:t>Don’t just build </a:t>
            </a:r>
            <a:r>
              <a:rPr lang="en" sz="1800" dirty="0" err="1">
                <a:solidFill>
                  <a:schemeClr val="dk1"/>
                </a:solidFill>
              </a:rPr>
              <a:t>GenAI</a:t>
            </a:r>
            <a:r>
              <a:rPr lang="en" sz="1800" dirty="0">
                <a:solidFill>
                  <a:schemeClr val="dk1"/>
                </a:solidFill>
              </a:rPr>
              <a:t> features — build </a:t>
            </a:r>
            <a:r>
              <a:rPr lang="en" sz="1800" b="1" dirty="0">
                <a:solidFill>
                  <a:schemeClr val="dk1"/>
                </a:solidFill>
              </a:rPr>
              <a:t>systems that act</a:t>
            </a:r>
            <a:br>
              <a:rPr lang="en" sz="1800" b="1" dirty="0"/>
            </a:br>
            <a:endParaRPr lang="en-US" sz="1800" dirty="0"/>
          </a:p>
          <a:p>
            <a:pPr marL="457200" indent="-342900">
              <a:buFont typeface="Arial,Sans-Serif"/>
              <a:buChar char="●"/>
            </a:pPr>
            <a:r>
              <a:rPr lang="en" sz="1800" dirty="0">
                <a:solidFill>
                  <a:schemeClr val="dk1"/>
                </a:solidFill>
              </a:rPr>
              <a:t>Think in </a:t>
            </a:r>
            <a:r>
              <a:rPr lang="en" sz="1800" b="1" dirty="0">
                <a:solidFill>
                  <a:schemeClr val="dk1"/>
                </a:solidFill>
              </a:rPr>
              <a:t>orchestration layers</a:t>
            </a:r>
            <a:r>
              <a:rPr lang="en" sz="1800" dirty="0">
                <a:solidFill>
                  <a:schemeClr val="dk1"/>
                </a:solidFill>
              </a:rPr>
              <a:t>, not just prompts</a:t>
            </a:r>
            <a:br>
              <a:rPr lang="en" sz="1800" dirty="0"/>
            </a:br>
            <a:endParaRPr lang="en-US" sz="1800" dirty="0"/>
          </a:p>
          <a:p>
            <a:pPr marL="457200" indent="-342900">
              <a:buFont typeface="Arial,Sans-Serif"/>
              <a:buChar char="●"/>
            </a:pPr>
            <a:r>
              <a:rPr lang="en" sz="1800" dirty="0">
                <a:solidFill>
                  <a:schemeClr val="dk1"/>
                </a:solidFill>
              </a:rPr>
              <a:t>Build in </a:t>
            </a:r>
            <a:r>
              <a:rPr lang="en" sz="1800" b="1" dirty="0">
                <a:solidFill>
                  <a:schemeClr val="dk1"/>
                </a:solidFill>
              </a:rPr>
              <a:t>control, feedback, and adaptability</a:t>
            </a:r>
            <a:br>
              <a:rPr lang="en" sz="1800" b="1" dirty="0"/>
            </a:br>
            <a:endParaRPr lang="en-US" sz="1800" dirty="0"/>
          </a:p>
          <a:p>
            <a:pPr marL="457200" indent="-342900">
              <a:buFont typeface="Arial,Sans-Serif"/>
              <a:buChar char="●"/>
            </a:pPr>
            <a:r>
              <a:rPr lang="en" sz="1800" dirty="0">
                <a:solidFill>
                  <a:schemeClr val="dk1"/>
                </a:solidFill>
              </a:rPr>
              <a:t>This is not marketing automation. This is </a:t>
            </a:r>
            <a:r>
              <a:rPr lang="en" sz="1800" b="1" dirty="0">
                <a:solidFill>
                  <a:schemeClr val="dk1"/>
                </a:solidFill>
              </a:rPr>
              <a:t>autonomous marketing engineering</a:t>
            </a:r>
            <a:endParaRPr lang="en-US" sz="1800" dirty="0">
              <a:solidFill>
                <a:schemeClr val="dk1"/>
              </a:solidFill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8428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20" name="Google Shape;320;p38" title="Speaker_ppt -back (1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>
          <a:extLst>
            <a:ext uri="{FF2B5EF4-FFF2-40B4-BE49-F238E27FC236}">
              <a16:creationId xmlns:a16="http://schemas.microsoft.com/office/drawing/2014/main" id="{B5009645-DD02-8F5B-8BBD-838E776BD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>
            <a:extLst>
              <a:ext uri="{FF2B5EF4-FFF2-40B4-BE49-F238E27FC236}">
                <a16:creationId xmlns:a16="http://schemas.microsoft.com/office/drawing/2014/main" id="{41DA95DF-6E82-902D-F741-F0E8851DAC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8907" y="168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" sz="2400" b="1"/>
              <a:t>Top Challenges in Performance Marketing</a:t>
            </a:r>
            <a:endParaRPr lang="en-US" sz="2400" b="1"/>
          </a:p>
          <a:p>
            <a:endParaRPr lang="en-US" sz="2400" b="1"/>
          </a:p>
        </p:txBody>
      </p:sp>
      <p:graphicFrame>
        <p:nvGraphicFramePr>
          <p:cNvPr id="45" name="Diagram 44">
            <a:extLst>
              <a:ext uri="{FF2B5EF4-FFF2-40B4-BE49-F238E27FC236}">
                <a16:creationId xmlns:a16="http://schemas.microsoft.com/office/drawing/2014/main" id="{AE04BF4C-C034-D113-9DA2-A41AD5279E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5820191"/>
              </p:ext>
            </p:extLst>
          </p:nvPr>
        </p:nvGraphicFramePr>
        <p:xfrm>
          <a:off x="252413" y="838200"/>
          <a:ext cx="8639175" cy="4067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5457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dgm id="{D198797F-5063-423C-8E7C-9C9CA5988A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dgm id="{DB3CAF15-1B93-4800-8244-D512773173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dgm id="{DE3BFFA3-829A-4226-AAB9-3A7AC4639D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5" grpId="0">
        <p:bldSub>
          <a:bldDgm bld="one"/>
        </p:bldSub>
      </p:bldGraphic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8A94F2-78B4-8902-BC09-9B9806D48F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A832C8F3-7324-0A7F-F7D2-22ACFE99DD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477827"/>
              </p:ext>
            </p:extLst>
          </p:nvPr>
        </p:nvGraphicFramePr>
        <p:xfrm>
          <a:off x="637954" y="822694"/>
          <a:ext cx="7726324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12" name="TextBox 211">
            <a:extLst>
              <a:ext uri="{FF2B5EF4-FFF2-40B4-BE49-F238E27FC236}">
                <a16:creationId xmlns:a16="http://schemas.microsoft.com/office/drawing/2014/main" id="{450211D9-B3E7-1D85-448B-20B31B60AC9B}"/>
              </a:ext>
            </a:extLst>
          </p:cNvPr>
          <p:cNvSpPr txBox="1"/>
          <p:nvPr/>
        </p:nvSpPr>
        <p:spPr>
          <a:xfrm>
            <a:off x="544477" y="727001"/>
            <a:ext cx="820124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latin typeface="Avenir Next LT Pro"/>
              </a:rPr>
              <a:t>🎯 Relevance &amp; Personalization</a:t>
            </a:r>
            <a:r>
              <a:rPr lang="en-US" sz="2400" b="1">
                <a:latin typeface="Avenir Next LT Pro"/>
                <a:ea typeface="Calibri"/>
                <a:cs typeface="Calibri"/>
              </a:rPr>
              <a:t>​ Layer Transformation</a:t>
            </a:r>
            <a:endParaRPr lang="en-US" sz="2400" b="1">
              <a:latin typeface="Avenir Next LT Pro"/>
            </a:endParaRPr>
          </a:p>
        </p:txBody>
      </p:sp>
    </p:spTree>
    <p:extLst>
      <p:ext uri="{BB962C8B-B14F-4D97-AF65-F5344CB8AC3E}">
        <p14:creationId xmlns:p14="http://schemas.microsoft.com/office/powerpoint/2010/main" val="2849604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91661BF3-4346-435C-9424-119DD699B3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A4AFE6FE-7750-44C5-8F0C-E44EB99D9C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95D8B46E-2557-4ECD-9CA5-8573EBF235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680CB5AA-88E7-4FFC-B7C4-D7F7317895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5FBF990A-40FB-40CE-A8C0-5B16503138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38838"/>
            <a:ext cx="9144000" cy="5618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231956" y="132586"/>
            <a:ext cx="5991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Pain = Zero</a:t>
            </a:r>
            <a:endParaRPr sz="2400"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229700" y="4265949"/>
            <a:ext cx="8824500" cy="6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560BD"/>
                </a:solidFill>
              </a:rPr>
              <a:t>This is the zero — where most brands are today. Limited personalization, high manual effort, slow speed.</a:t>
            </a:r>
            <a:endParaRPr lang="en-US" sz="1800" b="1">
              <a:solidFill>
                <a:srgbClr val="1560BD"/>
              </a:solidFill>
            </a:endParaRPr>
          </a:p>
        </p:txBody>
      </p:sp>
      <p:graphicFrame>
        <p:nvGraphicFramePr>
          <p:cNvPr id="309" name="Diagram 308">
            <a:extLst>
              <a:ext uri="{FF2B5EF4-FFF2-40B4-BE49-F238E27FC236}">
                <a16:creationId xmlns:a16="http://schemas.microsoft.com/office/drawing/2014/main" id="{7A1E80F4-E99F-4DBC-E190-3D69725FD1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8991269"/>
              </p:ext>
            </p:extLst>
          </p:nvPr>
        </p:nvGraphicFramePr>
        <p:xfrm>
          <a:off x="230373" y="1354323"/>
          <a:ext cx="8479463" cy="2913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BDB4C994-DD24-4272-9E15-0FCB2053C9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20A7472E-1FA4-4FFB-9468-BE297D4300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82E9AB8B-9C48-4EC5-B052-52F2FC690F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2F806A57-A920-4D0D-8FB8-5E062D9686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9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/>
        </p:nvSpPr>
        <p:spPr>
          <a:xfrm>
            <a:off x="151792" y="283984"/>
            <a:ext cx="5991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>
                <a:ea typeface="Inter"/>
                <a:sym typeface="Inter"/>
              </a:rPr>
              <a:t>Why GenAI Alone Doesn’t Scale</a:t>
            </a:r>
            <a:endParaRPr lang="en-US"/>
          </a:p>
        </p:txBody>
      </p:sp>
      <p:sp>
        <p:nvSpPr>
          <p:cNvPr id="143" name="Google Shape;143;p19"/>
          <p:cNvSpPr txBox="1"/>
          <p:nvPr/>
        </p:nvSpPr>
        <p:spPr>
          <a:xfrm>
            <a:off x="258465" y="1137390"/>
            <a:ext cx="778005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buChar char="•"/>
            </a:pPr>
            <a:r>
              <a:rPr lang="en" sz="1800"/>
              <a:t>⚠️ </a:t>
            </a:r>
            <a:r>
              <a:rPr lang="en" sz="1800" b="1"/>
              <a:t>Prompt = 1:1 Generation → Bottleneck</a:t>
            </a:r>
            <a:endParaRPr lang="en-US"/>
          </a:p>
          <a:p>
            <a:pPr marL="285750" indent="-285750">
              <a:buChar char="•"/>
            </a:pPr>
            <a:r>
              <a:rPr lang="en" sz="1800"/>
              <a:t>🧩 </a:t>
            </a:r>
            <a:r>
              <a:rPr lang="en" sz="1800" b="1"/>
              <a:t>Templates don’t adapt</a:t>
            </a:r>
            <a:r>
              <a:rPr lang="en" sz="1800"/>
              <a:t> to persona / context / moment</a:t>
            </a:r>
            <a:br>
              <a:rPr lang="en" sz="1800"/>
            </a:br>
            <a:endParaRPr sz="18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DA066D7-8436-6CAE-8528-27CA2CC6291B}"/>
              </a:ext>
            </a:extLst>
          </p:cNvPr>
          <p:cNvSpPr/>
          <p:nvPr/>
        </p:nvSpPr>
        <p:spPr>
          <a:xfrm>
            <a:off x="438150" y="3095625"/>
            <a:ext cx="2429982" cy="1381125"/>
          </a:xfrm>
          <a:prstGeom prst="roundRect">
            <a:avLst/>
          </a:prstGeom>
          <a:solidFill>
            <a:srgbClr val="1560BD"/>
          </a:solidFill>
          <a:ln>
            <a:solidFill>
              <a:srgbClr val="1560B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ea typeface="+mn-lt"/>
                <a:cs typeface="+mn-lt"/>
              </a:rPr>
              <a:t>⚡ High Throughput → 100K+ / day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628921-C153-F49B-8716-A29A914185DE}"/>
              </a:ext>
            </a:extLst>
          </p:cNvPr>
          <p:cNvSpPr/>
          <p:nvPr/>
        </p:nvSpPr>
        <p:spPr>
          <a:xfrm>
            <a:off x="3114675" y="3095624"/>
            <a:ext cx="2295525" cy="1371600"/>
          </a:xfrm>
          <a:prstGeom prst="roundRect">
            <a:avLst/>
          </a:prstGeom>
          <a:solidFill>
            <a:schemeClr val="bg2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📱 Platform Fit → WhatsApp ≠ Instagram ≠ YouTube 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51DED0A-0766-817C-D292-153C5E15ED31}"/>
              </a:ext>
            </a:extLst>
          </p:cNvPr>
          <p:cNvSpPr/>
          <p:nvPr/>
        </p:nvSpPr>
        <p:spPr>
          <a:xfrm>
            <a:off x="5648325" y="3095623"/>
            <a:ext cx="2667000" cy="138588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ea typeface="+mn-lt"/>
                <a:cs typeface="+mn-lt"/>
              </a:rPr>
              <a:t>🔄 Feedback Loops → ROAS / CTR optimization</a:t>
            </a:r>
            <a:endParaRPr lang="en-US" err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 animBg="1"/>
      <p:bldP spid="4" grpId="0" build="allAtOnce" animBg="1"/>
      <p:bldP spid="5" grpId="0" build="allAtOnce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E06A06D6-35A8-CA6D-8A27-8EFD01D6F2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8">
            <a:extLst>
              <a:ext uri="{FF2B5EF4-FFF2-40B4-BE49-F238E27FC236}">
                <a16:creationId xmlns:a16="http://schemas.microsoft.com/office/drawing/2014/main" id="{8EE331B3-CDF7-00A4-0844-68208B907B7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65875"/>
            <a:ext cx="9144000" cy="5618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77B6EC78-6C4E-ADAB-A075-8B9CB3666C45}"/>
              </a:ext>
            </a:extLst>
          </p:cNvPr>
          <p:cNvSpPr txBox="1"/>
          <p:nvPr/>
        </p:nvSpPr>
        <p:spPr>
          <a:xfrm>
            <a:off x="231956" y="132586"/>
            <a:ext cx="67539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>
                <a:solidFill>
                  <a:schemeClr val="dk1"/>
                </a:solidFill>
                <a:latin typeface="Inter"/>
                <a:ea typeface="Inter"/>
                <a:sym typeface="Inter"/>
              </a:rPr>
              <a:t>Leap = </a:t>
            </a:r>
            <a:r>
              <a:rPr lang="en" sz="2400">
                <a:solidFill>
                  <a:schemeClr val="dk1"/>
                </a:solidFill>
                <a:ea typeface="Inter"/>
                <a:sym typeface="Inter"/>
              </a:rPr>
              <a:t>🧠(</a:t>
            </a:r>
            <a:r>
              <a:rPr lang="en" sz="2400" b="1">
                <a:solidFill>
                  <a:schemeClr val="dk1"/>
                </a:solidFill>
                <a:latin typeface="Inter"/>
                <a:ea typeface="Inter"/>
                <a:sym typeface="Inter"/>
              </a:rPr>
              <a:t>GenAI) + </a:t>
            </a:r>
            <a:r>
              <a:rPr lang="en" sz="2400">
                <a:solidFill>
                  <a:schemeClr val="dk1"/>
                </a:solidFill>
                <a:ea typeface="Inter"/>
                <a:sym typeface="Inter"/>
              </a:rPr>
              <a:t>⚡(</a:t>
            </a:r>
            <a:r>
              <a:rPr lang="en" sz="2400" b="1">
                <a:solidFill>
                  <a:schemeClr val="dk1"/>
                </a:solidFill>
                <a:latin typeface="Inter"/>
                <a:ea typeface="Inter"/>
                <a:sym typeface="Inter"/>
              </a:rPr>
              <a:t>The Agentic Shift)</a:t>
            </a:r>
            <a:endParaRPr lang="en" sz="2400" b="1">
              <a:solidFill>
                <a:schemeClr val="dk1"/>
              </a:solidFill>
              <a:latin typeface="Inter"/>
              <a:ea typeface="Inter"/>
            </a:endParaRPr>
          </a:p>
        </p:txBody>
      </p:sp>
      <p:sp>
        <p:nvSpPr>
          <p:cNvPr id="134" name="Google Shape;134;p18">
            <a:extLst>
              <a:ext uri="{FF2B5EF4-FFF2-40B4-BE49-F238E27FC236}">
                <a16:creationId xmlns:a16="http://schemas.microsoft.com/office/drawing/2014/main" id="{6C40C1EA-3564-4835-A4D2-AE4F57BE3609}"/>
              </a:ext>
            </a:extLst>
          </p:cNvPr>
          <p:cNvSpPr txBox="1"/>
          <p:nvPr/>
        </p:nvSpPr>
        <p:spPr>
          <a:xfrm>
            <a:off x="234130" y="1040740"/>
            <a:ext cx="8824500" cy="6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b="1" dirty="0" err="1">
                <a:solidFill>
                  <a:schemeClr val="accent3"/>
                </a:solidFill>
              </a:rPr>
              <a:t>GenAI</a:t>
            </a:r>
            <a:r>
              <a:rPr lang="en" sz="1800" b="1" dirty="0">
                <a:solidFill>
                  <a:schemeClr val="accent3"/>
                </a:solidFill>
              </a:rPr>
              <a:t> </a:t>
            </a:r>
            <a:r>
              <a:rPr lang="en" sz="1800" b="1" dirty="0">
                <a:solidFill>
                  <a:srgbClr val="1560BD"/>
                </a:solidFill>
              </a:rPr>
              <a:t>is the </a:t>
            </a:r>
            <a:r>
              <a:rPr lang="en" sz="1800" b="1" dirty="0">
                <a:solidFill>
                  <a:schemeClr val="accent3"/>
                </a:solidFill>
              </a:rPr>
              <a:t>Brain</a:t>
            </a:r>
            <a:r>
              <a:rPr lang="en" sz="1800" b="1" dirty="0">
                <a:solidFill>
                  <a:srgbClr val="1560BD"/>
                </a:solidFill>
              </a:rPr>
              <a:t>. </a:t>
            </a:r>
            <a:r>
              <a:rPr lang="en" sz="1800" b="1" dirty="0">
                <a:solidFill>
                  <a:schemeClr val="accent1"/>
                </a:solidFill>
              </a:rPr>
              <a:t>Engineering </a:t>
            </a:r>
            <a:r>
              <a:rPr lang="en" sz="1800" b="1" dirty="0">
                <a:solidFill>
                  <a:srgbClr val="1560BD"/>
                </a:solidFill>
              </a:rPr>
              <a:t>is the </a:t>
            </a:r>
            <a:r>
              <a:rPr lang="en" sz="1800" b="1" dirty="0">
                <a:solidFill>
                  <a:schemeClr val="accent1"/>
                </a:solidFill>
              </a:rPr>
              <a:t>Backbone</a:t>
            </a:r>
            <a:r>
              <a:rPr lang="en" sz="1800" b="1" dirty="0">
                <a:solidFill>
                  <a:srgbClr val="1560BD"/>
                </a:solidFill>
              </a:rPr>
              <a:t>. </a:t>
            </a:r>
            <a:r>
              <a:rPr lang="en" sz="1800" b="1" dirty="0" err="1">
                <a:solidFill>
                  <a:schemeClr val="accent6"/>
                </a:solidFill>
              </a:rPr>
              <a:t>Agentics</a:t>
            </a:r>
            <a:r>
              <a:rPr lang="en" sz="1800" b="1" dirty="0">
                <a:solidFill>
                  <a:schemeClr val="accent6"/>
                </a:solidFill>
              </a:rPr>
              <a:t> </a:t>
            </a:r>
            <a:r>
              <a:rPr lang="en" sz="1800" b="1" dirty="0">
                <a:solidFill>
                  <a:srgbClr val="1560BD"/>
                </a:solidFill>
              </a:rPr>
              <a:t>is the </a:t>
            </a:r>
            <a:r>
              <a:rPr lang="en" sz="1800" b="1" dirty="0">
                <a:solidFill>
                  <a:schemeClr val="accent6"/>
                </a:solidFill>
              </a:rPr>
              <a:t>Nervous System</a:t>
            </a:r>
            <a:r>
              <a:rPr lang="en" sz="1800" b="1" dirty="0">
                <a:solidFill>
                  <a:srgbClr val="1560BD"/>
                </a:solidFill>
              </a:rPr>
              <a:t>. </a:t>
            </a:r>
            <a:r>
              <a:rPr lang="en" sz="1800" b="1" dirty="0">
                <a:solidFill>
                  <a:schemeClr val="accent2"/>
                </a:solidFill>
              </a:rPr>
              <a:t>Agents </a:t>
            </a:r>
            <a:r>
              <a:rPr lang="en" sz="1800" b="1" dirty="0">
                <a:solidFill>
                  <a:srgbClr val="1560BD"/>
                </a:solidFill>
              </a:rPr>
              <a:t>are the </a:t>
            </a:r>
            <a:r>
              <a:rPr lang="en" sz="1800" b="1" dirty="0">
                <a:solidFill>
                  <a:schemeClr val="accent2"/>
                </a:solidFill>
              </a:rPr>
              <a:t>Muscles </a:t>
            </a:r>
            <a:r>
              <a:rPr lang="en" sz="1800" b="1" dirty="0">
                <a:solidFill>
                  <a:srgbClr val="1560BD"/>
                </a:solidFill>
              </a:rPr>
              <a:t>that actually move.</a:t>
            </a:r>
            <a:endParaRPr lang="en" sz="1800" b="1" dirty="0"/>
          </a:p>
        </p:txBody>
      </p:sp>
      <p:graphicFrame>
        <p:nvGraphicFramePr>
          <p:cNvPr id="309" name="Diagram 308">
            <a:extLst>
              <a:ext uri="{FF2B5EF4-FFF2-40B4-BE49-F238E27FC236}">
                <a16:creationId xmlns:a16="http://schemas.microsoft.com/office/drawing/2014/main" id="{D07C2DC9-1DB7-586B-242D-EB756FD3B0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6948275"/>
              </p:ext>
            </p:extLst>
          </p:nvPr>
        </p:nvGraphicFramePr>
        <p:xfrm>
          <a:off x="332268" y="1992276"/>
          <a:ext cx="8479463" cy="2913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68388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7F30C975-8273-4746-9805-6F2099F761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0E009F8B-389A-4E2E-A2F1-78EE646140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05740B8E-0D16-4B51-B444-F050662B80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5B71A532-C009-4D72-9F39-D869DE32D3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88184348-8762-4FEA-A88D-D2E3382441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BB047887-4F60-4E2F-BAC7-410A83E098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9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9723A6F6-65BE-C4B6-6B91-9402DE891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8">
            <a:extLst>
              <a:ext uri="{FF2B5EF4-FFF2-40B4-BE49-F238E27FC236}">
                <a16:creationId xmlns:a16="http://schemas.microsoft.com/office/drawing/2014/main" id="{65869DE2-DB31-2A12-A913-2A285797802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9660"/>
            <a:ext cx="9144000" cy="5618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48A4CD3C-6784-3E7C-80D2-05F0D1DFCCC5}"/>
              </a:ext>
            </a:extLst>
          </p:cNvPr>
          <p:cNvSpPr txBox="1"/>
          <p:nvPr/>
        </p:nvSpPr>
        <p:spPr>
          <a:xfrm>
            <a:off x="231956" y="132586"/>
            <a:ext cx="59919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>
                <a:solidFill>
                  <a:schemeClr val="dk1"/>
                </a:solidFill>
                <a:latin typeface="Inter"/>
                <a:ea typeface="Inter"/>
                <a:sym typeface="Inter"/>
              </a:rPr>
              <a:t>Outcome = Millions</a:t>
            </a:r>
            <a:endParaRPr lang="en" sz="2400">
              <a:solidFill>
                <a:schemeClr val="dk1"/>
              </a:solidFill>
              <a:latin typeface="Inter"/>
              <a:ea typeface="Inter"/>
            </a:endParaRPr>
          </a:p>
        </p:txBody>
      </p:sp>
      <p:sp>
        <p:nvSpPr>
          <p:cNvPr id="134" name="Google Shape;134;p18">
            <a:extLst>
              <a:ext uri="{FF2B5EF4-FFF2-40B4-BE49-F238E27FC236}">
                <a16:creationId xmlns:a16="http://schemas.microsoft.com/office/drawing/2014/main" id="{8DA11057-339E-8C54-C0C3-65601B574D9E}"/>
              </a:ext>
            </a:extLst>
          </p:cNvPr>
          <p:cNvSpPr txBox="1"/>
          <p:nvPr/>
        </p:nvSpPr>
        <p:spPr>
          <a:xfrm>
            <a:off x="229700" y="4265949"/>
            <a:ext cx="8824500" cy="6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b="1">
                <a:solidFill>
                  <a:srgbClr val="1560BD"/>
                </a:solidFill>
              </a:rPr>
              <a:t>That’s the million — millions of personalized, high-performing creatives, all generated and optimized in real time.</a:t>
            </a:r>
            <a:endParaRPr lang="en-US" b="1">
              <a:solidFill>
                <a:srgbClr val="1560BD"/>
              </a:solidFill>
            </a:endParaRPr>
          </a:p>
        </p:txBody>
      </p:sp>
      <p:graphicFrame>
        <p:nvGraphicFramePr>
          <p:cNvPr id="309" name="Diagram 308" descr="Millions">
            <a:extLst>
              <a:ext uri="{FF2B5EF4-FFF2-40B4-BE49-F238E27FC236}">
                <a16:creationId xmlns:a16="http://schemas.microsoft.com/office/drawing/2014/main" id="{7CBCFF7B-420A-F2AC-03DA-8A88F5C236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9304561"/>
              </p:ext>
            </p:extLst>
          </p:nvPr>
        </p:nvGraphicFramePr>
        <p:xfrm>
          <a:off x="230373" y="929021"/>
          <a:ext cx="8643381" cy="32854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58389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5C5819AA-8107-4A7C-AC7C-62B5EF1C8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6974083C-DC50-4054-BA12-B675803070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51C40752-6878-468A-B183-B23CF6D8DA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F448133A-B5F2-4EC0-9C8E-7CF784B159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graphicEl>
                                              <a:dgm id="{C9F5BD6B-7268-4B7E-A20C-CF0A84F34D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9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>
          <a:extLst>
            <a:ext uri="{FF2B5EF4-FFF2-40B4-BE49-F238E27FC236}">
              <a16:creationId xmlns:a16="http://schemas.microsoft.com/office/drawing/2014/main" id="{7181ABF6-1DA3-0812-79F9-229A76BF5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8">
            <a:extLst>
              <a:ext uri="{FF2B5EF4-FFF2-40B4-BE49-F238E27FC236}">
                <a16:creationId xmlns:a16="http://schemas.microsoft.com/office/drawing/2014/main" id="{A44A5DCC-CA70-9F49-2141-FAC862EB769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618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>
            <a:extLst>
              <a:ext uri="{FF2B5EF4-FFF2-40B4-BE49-F238E27FC236}">
                <a16:creationId xmlns:a16="http://schemas.microsoft.com/office/drawing/2014/main" id="{56FD734D-BD05-F9A1-440A-1BB1E2AC4BAF}"/>
              </a:ext>
            </a:extLst>
          </p:cNvPr>
          <p:cNvSpPr txBox="1"/>
          <p:nvPr/>
        </p:nvSpPr>
        <p:spPr>
          <a:xfrm>
            <a:off x="231956" y="175718"/>
            <a:ext cx="59919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2400" b="1">
                <a:solidFill>
                  <a:schemeClr val="dk1"/>
                </a:solidFill>
                <a:latin typeface="Inter"/>
                <a:ea typeface="Inter"/>
                <a:sym typeface="Inter"/>
              </a:rPr>
              <a:t>The New Reality</a:t>
            </a:r>
            <a:endParaRPr lang="en" sz="2400">
              <a:solidFill>
                <a:schemeClr val="dk1"/>
              </a:solidFill>
              <a:latin typeface="Inter"/>
              <a:ea typeface="Inter"/>
            </a:endParaRPr>
          </a:p>
        </p:txBody>
      </p:sp>
      <p:sp>
        <p:nvSpPr>
          <p:cNvPr id="134" name="Google Shape;134;p18">
            <a:extLst>
              <a:ext uri="{FF2B5EF4-FFF2-40B4-BE49-F238E27FC236}">
                <a16:creationId xmlns:a16="http://schemas.microsoft.com/office/drawing/2014/main" id="{82A15DFE-4B55-B3BC-FFE1-6A78B1558853}"/>
              </a:ext>
            </a:extLst>
          </p:cNvPr>
          <p:cNvSpPr txBox="1"/>
          <p:nvPr/>
        </p:nvSpPr>
        <p:spPr>
          <a:xfrm>
            <a:off x="265715" y="1284624"/>
            <a:ext cx="6201351" cy="295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</a:rPr>
              <a:t>An </a:t>
            </a:r>
            <a:r>
              <a:rPr lang="en" sz="2400" b="1">
                <a:solidFill>
                  <a:schemeClr val="dk1"/>
                </a:solidFill>
                <a:highlight>
                  <a:srgbClr val="FFFFFF"/>
                </a:highlight>
              </a:rPr>
              <a:t>AI-powered, agentic system</a:t>
            </a: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</a:rPr>
              <a:t> can:</a:t>
            </a:r>
            <a:endParaRPr lang="en-US" sz="2400">
              <a:solidFill>
                <a:schemeClr val="dk1"/>
              </a:solidFill>
            </a:endParaRP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</a:rPr>
              <a:t>🎯 Create </a:t>
            </a:r>
            <a:r>
              <a:rPr lang="en" sz="2400" b="1">
                <a:solidFill>
                  <a:schemeClr val="dk1"/>
                </a:solidFill>
                <a:highlight>
                  <a:srgbClr val="FFFFFF"/>
                </a:highlight>
              </a:rPr>
              <a:t>millions of unique creatives</a:t>
            </a:r>
            <a:endParaRPr lang="en" sz="2400">
              <a:solidFill>
                <a:schemeClr val="dk1"/>
              </a:solidFill>
            </a:endParaRP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</a:rPr>
              <a:t>👤 Be </a:t>
            </a:r>
            <a:r>
              <a:rPr lang="en" sz="2400" b="1">
                <a:solidFill>
                  <a:schemeClr val="dk1"/>
                </a:solidFill>
                <a:highlight>
                  <a:srgbClr val="FFFFFF"/>
                </a:highlight>
              </a:rPr>
              <a:t>persona-aware</a:t>
            </a: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</a:rPr>
              <a:t> &amp; context-driven</a:t>
            </a:r>
            <a:endParaRPr lang="en" sz="2400">
              <a:solidFill>
                <a:schemeClr val="dk1"/>
              </a:solidFill>
            </a:endParaRP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</a:rPr>
              <a:t>📱 Adapt to each </a:t>
            </a:r>
            <a:r>
              <a:rPr lang="en" sz="2400" b="1">
                <a:solidFill>
                  <a:schemeClr val="dk1"/>
                </a:solidFill>
                <a:highlight>
                  <a:srgbClr val="FFFFFF"/>
                </a:highlight>
              </a:rPr>
              <a:t>channel in real time</a:t>
            </a:r>
            <a:endParaRPr lang="en" sz="2400">
              <a:solidFill>
                <a:schemeClr val="dk1"/>
              </a:solidFill>
            </a:endParaRP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" sz="2400">
                <a:solidFill>
                  <a:schemeClr val="dk1"/>
                </a:solidFill>
                <a:highlight>
                  <a:srgbClr val="FFFFFF"/>
                </a:highlight>
              </a:rPr>
              <a:t>💡 Scale </a:t>
            </a:r>
            <a:r>
              <a:rPr lang="en" sz="2400" b="1">
                <a:solidFill>
                  <a:schemeClr val="dk1"/>
                </a:solidFill>
                <a:highlight>
                  <a:srgbClr val="FFFFFF"/>
                </a:highlight>
              </a:rPr>
              <a:t>without scaling human teams</a:t>
            </a:r>
            <a:endParaRPr lang="en" sz="2400">
              <a:solidFill>
                <a:schemeClr val="dk1"/>
              </a:solidFill>
            </a:endParaRPr>
          </a:p>
          <a:p>
            <a:pPr>
              <a:lnSpc>
                <a:spcPct val="150000"/>
              </a:lnSpc>
            </a:pPr>
            <a:endParaRPr lang="en" sz="1800">
              <a:solidFill>
                <a:schemeClr val="dk1"/>
              </a:solidFill>
              <a:highlight>
                <a:srgbClr val="FFFFFF"/>
              </a:highlight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3278802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1328</Words>
  <Application>Microsoft Macintosh PowerPoint</Application>
  <PresentationFormat>On-screen Show (16:9)</PresentationFormat>
  <Paragraphs>198</Paragraphs>
  <Slides>24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Segoe UI</vt:lpstr>
      <vt:lpstr>Avenir Next LT Pro</vt:lpstr>
      <vt:lpstr>Arial,Sans-Serif</vt:lpstr>
      <vt:lpstr>Courier New</vt:lpstr>
      <vt:lpstr>Arial</vt:lpstr>
      <vt:lpstr>Inter</vt:lpstr>
      <vt:lpstr>Poppins Medium</vt:lpstr>
      <vt:lpstr>Roboto Medium</vt:lpstr>
      <vt:lpstr>Poppins</vt:lpstr>
      <vt:lpstr>Roboto</vt:lpstr>
      <vt:lpstr>AccentBoxVTI</vt:lpstr>
      <vt:lpstr>PowerPoint Presentation</vt:lpstr>
      <vt:lpstr>What is Performance Marketing?</vt:lpstr>
      <vt:lpstr>Top Challenges in Performance Marketing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sales desktop</cp:lastModifiedBy>
  <cp:revision>29</cp:revision>
  <dcterms:modified xsi:type="dcterms:W3CDTF">2025-08-21T10:54:15Z</dcterms:modified>
</cp:coreProperties>
</file>